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527"/>
    <a:srgbClr val="FFCCFF"/>
    <a:srgbClr val="FF0066"/>
    <a:srgbClr val="99CCFF"/>
    <a:srgbClr val="66FFFF"/>
    <a:srgbClr val="CC66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2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2190" y="90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Lunes 8 de marzo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691" y="4450949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23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25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7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La asistencia se tomo a las 8:00 a.m. en el programa aprende en casa y se mando la actividad de seguimiento a las 9:00 a.m.</a:t>
            </a:r>
          </a:p>
          <a:p>
            <a:r>
              <a:rPr lang="es-ES" sz="1400" dirty="0">
                <a:latin typeface="Century Gothic" panose="020B0502020202020204" pitchFamily="34" charset="0"/>
              </a:rPr>
              <a:t>Se registraron 23 alumnos en la asistencia y 25 de ellos mandaron la evidencia, 7 no se reportaron durante el día.</a:t>
            </a: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238" y="4911062"/>
            <a:ext cx="363091" cy="36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802340" y="509349"/>
            <a:ext cx="5543862" cy="81253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lunes 8 de marzo del 2021 el programa de aprende en casa se fortalecieron los aprendizajes de los áreas socio emocional y artes.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del área socio emocional en la cual realizaron juegos y acciones en las que sentían alegría u otras emociones, fortaleciendo el aprendizaje de : reconoce y nombra situaciones que le generen alegría, seguridad, tristeza, miedo o enojo y expresa lo que siente.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cuanto al área de artes se escucharon distintas piezas musicales, dando a conocer los géneros e incluso la música de otros países, dando hincapié al aprendizaje: escucha piezas musicales de distintos lugares, géneros y épocas, y conversa sobre las sensaciones que experimenta.</a:t>
            </a:r>
          </a:p>
          <a:p>
            <a:r>
              <a:rPr lang="es-ES" dirty="0">
                <a:latin typeface="Century Gothic" panose="020B0502020202020204" pitchFamily="34" charset="0"/>
              </a:rPr>
              <a:t>Se llego a un acuerdo de modificar las evidencias para realizar dos en una sola, además con el tema de ¨Las plantas¨. Es por ello que se solicito representar distintas flores con colores según se le indiquen las emociones de las canciones (el rock de las emociones y el baile de las emociones).</a:t>
            </a:r>
          </a:p>
          <a:p>
            <a:r>
              <a:rPr lang="es-ES" dirty="0">
                <a:latin typeface="Century Gothic" panose="020B0502020202020204" pitchFamily="34" charset="0"/>
              </a:rPr>
              <a:t>Los alumnos representaron las emociones de alegría, tristeza, enojo, miedo, disgusto y sorprendido, algunos incluso mandaron fotos de su cara al realizar esas expresiones.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8197078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50A8CC4-8D3B-4B06-866B-F010AF3C5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327" y="486645"/>
            <a:ext cx="1701644" cy="3686894"/>
          </a:xfrm>
          <a:prstGeom prst="rect">
            <a:avLst/>
          </a:prstGeom>
        </p:spPr>
      </p:pic>
      <p:pic>
        <p:nvPicPr>
          <p:cNvPr id="8" name="Imagen 7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B55328CB-643C-4580-9124-165B93635B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029" y="4572000"/>
            <a:ext cx="1701644" cy="3686894"/>
          </a:xfrm>
          <a:prstGeom prst="rect">
            <a:avLst/>
          </a:prstGeom>
        </p:spPr>
      </p:pic>
      <p:pic>
        <p:nvPicPr>
          <p:cNvPr id="12" name="Imagen 11" descr="Imagen que contiene niño, pequeño, interior, juguete&#10;&#10;Descripción generada automáticamente">
            <a:extLst>
              <a:ext uri="{FF2B5EF4-FFF2-40B4-BE49-F238E27FC236}">
                <a16:creationId xmlns:a16="http://schemas.microsoft.com/office/drawing/2014/main" id="{07CC7723-6CC3-4FC5-9ADC-D893087898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58" y="4660184"/>
            <a:ext cx="2457929" cy="368689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A6802BB-8CA0-47A4-8994-EFEBA188A5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073" y="486645"/>
            <a:ext cx="2765171" cy="368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341</Words>
  <Application>Microsoft Office PowerPoint</Application>
  <PresentationFormat>Carta (216 x 279 mm)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47</cp:revision>
  <dcterms:created xsi:type="dcterms:W3CDTF">2020-10-05T22:46:43Z</dcterms:created>
  <dcterms:modified xsi:type="dcterms:W3CDTF">2021-03-08T10:18:05Z</dcterms:modified>
</cp:coreProperties>
</file>