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53" d="100"/>
          <a:sy n="53" d="100"/>
        </p:scale>
        <p:origin x="2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3/5/2021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3/5/2021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a:t>
            </a:r>
            <a:r>
              <a:rPr lang="es-ES" sz="2000" dirty="0" smtClean="0">
                <a:latin typeface="Berlin Sans FB" panose="020E0602020502020306" pitchFamily="34" charset="0"/>
              </a:rPr>
              <a:t>exploración y comprensión del mundo natural y social. Hablando </a:t>
            </a:r>
            <a:r>
              <a:rPr lang="es-ES" sz="2000" dirty="0" smtClean="0">
                <a:latin typeface="Berlin Sans FB" panose="020E0602020502020306" pitchFamily="34" charset="0"/>
              </a:rPr>
              <a:t>del </a:t>
            </a:r>
            <a:r>
              <a:rPr lang="es-ES" sz="2000" dirty="0" smtClean="0">
                <a:latin typeface="Berlin Sans FB" panose="020E0602020502020306" pitchFamily="34" charset="0"/>
              </a:rPr>
              <a:t>ciclo de vida de las plantas. </a:t>
            </a:r>
            <a:r>
              <a:rPr lang="es-ES" sz="2000" dirty="0" smtClean="0">
                <a:latin typeface="Berlin Sans FB" panose="020E0602020502020306" pitchFamily="34" charset="0"/>
              </a:rPr>
              <a:t>Se </a:t>
            </a:r>
            <a:r>
              <a:rPr lang="es-ES" sz="2000" dirty="0" smtClean="0">
                <a:latin typeface="Berlin Sans FB" panose="020E0602020502020306" pitchFamily="34" charset="0"/>
              </a:rPr>
              <a:t>les pidió dibujos o </a:t>
            </a:r>
            <a:r>
              <a:rPr lang="es-ES" sz="2000" dirty="0" smtClean="0">
                <a:latin typeface="Berlin Sans FB" panose="020E0602020502020306" pitchFamily="34" charset="0"/>
              </a:rPr>
              <a:t>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411</Words>
  <Application>Microsoft Office PowerPoint</Application>
  <PresentationFormat>Presentación en pantalla (4:3)</PresentationFormat>
  <Paragraphs>35</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Berlin Sans FB</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dc:creator>
  <cp:lastModifiedBy>Admin</cp:lastModifiedBy>
  <cp:revision>27</cp:revision>
  <dcterms:created xsi:type="dcterms:W3CDTF">2021-01-13T05:21:15Z</dcterms:created>
  <dcterms:modified xsi:type="dcterms:W3CDTF">2021-03-06T05:29:48Z</dcterms:modified>
</cp:coreProperties>
</file>