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sldIdLst>
    <p:sldId id="256" r:id="rId2"/>
    <p:sldId id="257" r:id="rId3"/>
    <p:sldId id="258" r:id="rId4"/>
    <p:sldId id="259" r:id="rId5"/>
    <p:sldId id="260" r:id="rId6"/>
    <p:sldId id="261" r:id="rId7"/>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 initials="A" lastIdx="0" clrIdx="0">
    <p:extLst>
      <p:ext uri="{19B8F6BF-5375-455C-9EA6-DF929625EA0E}">
        <p15:presenceInfo xmlns:p15="http://schemas.microsoft.com/office/powerpoint/2012/main" userId="Admi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85" autoAdjust="0"/>
    <p:restoredTop sz="94660"/>
  </p:normalViewPr>
  <p:slideViewPr>
    <p:cSldViewPr snapToGrid="0">
      <p:cViewPr varScale="1">
        <p:scale>
          <a:sx n="53" d="100"/>
          <a:sy n="53" d="100"/>
        </p:scale>
        <p:origin x="223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8A743A-FD83-4A20-BC23-0E5ADCE5603B}" type="datetimeFigureOut">
              <a:rPr lang="en-US" smtClean="0"/>
              <a:t>3/5/2021</a:t>
            </a:fld>
            <a:endParaRPr lang="en-US"/>
          </a:p>
        </p:txBody>
      </p:sp>
      <p:sp>
        <p:nvSpPr>
          <p:cNvPr id="4" name="Marcador de imagen de diapositiva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F0D22B-3FB3-48E9-8982-52C4F56FE02F}" type="slidenum">
              <a:rPr lang="en-US" smtClean="0"/>
              <a:t>‹Nº›</a:t>
            </a:fld>
            <a:endParaRPr lang="en-US"/>
          </a:p>
        </p:txBody>
      </p:sp>
    </p:spTree>
    <p:extLst>
      <p:ext uri="{BB962C8B-B14F-4D97-AF65-F5344CB8AC3E}">
        <p14:creationId xmlns:p14="http://schemas.microsoft.com/office/powerpoint/2010/main" val="3063552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3/5/2021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3926899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3/5/2021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1972958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3/5/2021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2931335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25DD3A8-21DB-44E6-8392-3818EDFF940D}" type="datetimeFigureOut">
              <a:rPr lang="en-US" smtClean="0"/>
              <a:t>3/5/2021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1789737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25DD3A8-21DB-44E6-8392-3818EDFF940D}" type="datetimeFigureOut">
              <a:rPr lang="en-US" smtClean="0"/>
              <a:t>3/5/2021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3087047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25DD3A8-21DB-44E6-8392-3818EDFF940D}" type="datetimeFigureOut">
              <a:rPr lang="en-US" smtClean="0"/>
              <a:t>3/5/2021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503273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25DD3A8-21DB-44E6-8392-3818EDFF940D}" type="datetimeFigureOut">
              <a:rPr lang="en-US" smtClean="0"/>
              <a:t>3/5/2021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1938306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25DD3A8-21DB-44E6-8392-3818EDFF940D}" type="datetimeFigureOut">
              <a:rPr lang="en-US" smtClean="0"/>
              <a:t>3/5/2021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4045260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5DD3A8-21DB-44E6-8392-3818EDFF940D}" type="datetimeFigureOut">
              <a:rPr lang="en-US" smtClean="0"/>
              <a:t>3/5/2021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885281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25DD3A8-21DB-44E6-8392-3818EDFF940D}" type="datetimeFigureOut">
              <a:rPr lang="en-US" smtClean="0"/>
              <a:t>3/5/2021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407872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25DD3A8-21DB-44E6-8392-3818EDFF940D}" type="datetimeFigureOut">
              <a:rPr lang="en-US" smtClean="0"/>
              <a:t>3/5/2021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79F7F5-A030-4002-82E8-F84E4EF09D13}" type="slidenum">
              <a:rPr lang="en-US" smtClean="0"/>
              <a:t>‹Nº›</a:t>
            </a:fld>
            <a:endParaRPr lang="en-US"/>
          </a:p>
        </p:txBody>
      </p:sp>
    </p:spTree>
    <p:extLst>
      <p:ext uri="{BB962C8B-B14F-4D97-AF65-F5344CB8AC3E}">
        <p14:creationId xmlns:p14="http://schemas.microsoft.com/office/powerpoint/2010/main" val="213718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B25DD3A8-21DB-44E6-8392-3818EDFF940D}" type="datetimeFigureOut">
              <a:rPr lang="en-US" smtClean="0"/>
              <a:t>3/5/2021</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179F7F5-A030-4002-82E8-F84E4EF09D13}" type="slidenum">
              <a:rPr lang="en-US" smtClean="0"/>
              <a:t>‹Nº›</a:t>
            </a:fld>
            <a:endParaRPr lang="en-US"/>
          </a:p>
        </p:txBody>
      </p:sp>
    </p:spTree>
    <p:extLst>
      <p:ext uri="{BB962C8B-B14F-4D97-AF65-F5344CB8AC3E}">
        <p14:creationId xmlns:p14="http://schemas.microsoft.com/office/powerpoint/2010/main" val="11531972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50000" r="-50000"/>
          </a:stretch>
        </a:blipFill>
        <a:effectLst/>
      </p:bgPr>
    </p:bg>
    <p:spTree>
      <p:nvGrpSpPr>
        <p:cNvPr id="1" name=""/>
        <p:cNvGrpSpPr/>
        <p:nvPr/>
      </p:nvGrpSpPr>
      <p:grpSpPr>
        <a:xfrm>
          <a:off x="0" y="0"/>
          <a:ext cx="0" cy="0"/>
          <a:chOff x="0" y="0"/>
          <a:chExt cx="0" cy="0"/>
        </a:xfrm>
      </p:grpSpPr>
      <p:sp>
        <p:nvSpPr>
          <p:cNvPr id="4" name="Rectángulo 3"/>
          <p:cNvSpPr/>
          <p:nvPr/>
        </p:nvSpPr>
        <p:spPr>
          <a:xfrm>
            <a:off x="854964" y="2672471"/>
            <a:ext cx="5308092" cy="4339650"/>
          </a:xfrm>
          <a:prstGeom prst="rect">
            <a:avLst/>
          </a:prstGeom>
        </p:spPr>
        <p:txBody>
          <a:bodyPr wrap="square">
            <a:spAutoFit/>
          </a:bodyPr>
          <a:lstStyle/>
          <a:p>
            <a:pPr lvl="0" algn="ctr" eaLnBrk="0" fontAlgn="base" hangingPunct="0">
              <a:spcBef>
                <a:spcPct val="0"/>
              </a:spcBef>
              <a:spcAft>
                <a:spcPct val="0"/>
              </a:spcAft>
            </a:pPr>
            <a:r>
              <a:rPr lang="es-MX" altLang="en-US" b="1"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ESCUELA NORMAL DE EDUCACIÓN PREESCOLAR</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b="1"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Licenciatura en Educación Preescolar</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CICLO ESCOLAR</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2020-2021</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b="1"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Jardín de Niños “Victoria Garza Villarreal”</a:t>
            </a:r>
            <a:endParaRPr lang="en-US" altLang="en-US" b="1"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Dirección: ANTARES LA ESTRELLA #25084</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Teléfono: 3648929</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Clave: </a:t>
            </a:r>
            <a:r>
              <a:rPr lang="es-MX" altLang="en-US" u="sng" dirty="0" smtClea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05EJN0056C</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Jornada de práctica</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Alumna: </a:t>
            </a:r>
            <a:r>
              <a:rPr lang="es-MX" altLang="en-US" u="sng"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Daniela </a:t>
            </a:r>
            <a:r>
              <a:rPr lang="es-MX" altLang="en-US" u="sng" dirty="0" err="1"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Karime</a:t>
            </a:r>
            <a:r>
              <a:rPr lang="es-MX" altLang="en-US" u="sng"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 Muñiz Limón.</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Octavo  semestre</a:t>
            </a:r>
            <a:endParaRPr lang="en-US" altLang="en-US"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altLang="en-US" dirty="0" smtClean="0">
                <a:solidFill>
                  <a:schemeClr val="bg1"/>
                </a:solidFill>
                <a:latin typeface="Century Gothic" panose="020B0502020202020204" pitchFamily="34" charset="0"/>
                <a:ea typeface="Calibri" panose="020F0502020204030204" pitchFamily="34" charset="0"/>
                <a:cs typeface="Times New Roman" panose="02020603050405020304" pitchFamily="18" charset="0"/>
              </a:rPr>
              <a:t>Sección: “B”</a:t>
            </a:r>
          </a:p>
          <a:p>
            <a:pPr algn="ctr" eaLnBrk="0" fontAlgn="base" hangingPunct="0">
              <a:spcBef>
                <a:spcPct val="0"/>
              </a:spcBef>
              <a:spcAft>
                <a:spcPct val="0"/>
              </a:spcAft>
            </a:pPr>
            <a:r>
              <a:rPr lang="es-MX" sz="1400" b="1" dirty="0" smtClean="0">
                <a:solidFill>
                  <a:schemeClr val="bg1"/>
                </a:solidFill>
                <a:latin typeface="Century Gothic" panose="020B0502020202020204" pitchFamily="34" charset="0"/>
              </a:rPr>
              <a:t>Grupo que atiende, grado y sección:</a:t>
            </a:r>
            <a:r>
              <a:rPr lang="es-MX" sz="1400" dirty="0" smtClean="0">
                <a:solidFill>
                  <a:schemeClr val="bg1"/>
                </a:solidFill>
                <a:latin typeface="Century Gothic" panose="020B0502020202020204" pitchFamily="34" charset="0"/>
              </a:rPr>
              <a:t> 3°A</a:t>
            </a:r>
            <a:endParaRPr lang="en-US" sz="1400" dirty="0" smtClean="0">
              <a:solidFill>
                <a:schemeClr val="bg1"/>
              </a:solidFill>
              <a:latin typeface="Century Gothic" panose="020B0502020202020204" pitchFamily="34" charset="0"/>
            </a:endParaRPr>
          </a:p>
          <a:p>
            <a:pPr lvl="0" algn="ctr" eaLnBrk="0" fontAlgn="base" hangingPunct="0">
              <a:spcBef>
                <a:spcPct val="0"/>
              </a:spcBef>
              <a:spcAft>
                <a:spcPct val="0"/>
              </a:spcAft>
            </a:pPr>
            <a:r>
              <a:rPr lang="es-MX" sz="1400" b="1" dirty="0" smtClean="0">
                <a:solidFill>
                  <a:schemeClr val="bg1"/>
                </a:solidFill>
                <a:latin typeface="Century Gothic" panose="020B0502020202020204" pitchFamily="34" charset="0"/>
              </a:rPr>
              <a:t>Nombre de la educadora practicante:</a:t>
            </a:r>
            <a:r>
              <a:rPr lang="es-MX" sz="1400" dirty="0" smtClean="0">
                <a:solidFill>
                  <a:schemeClr val="bg1"/>
                </a:solidFill>
                <a:latin typeface="Century Gothic" panose="020B0502020202020204" pitchFamily="34" charset="0"/>
              </a:rPr>
              <a:t> Daniela </a:t>
            </a:r>
            <a:r>
              <a:rPr lang="es-MX" sz="1400" dirty="0" err="1" smtClean="0">
                <a:solidFill>
                  <a:schemeClr val="bg1"/>
                </a:solidFill>
                <a:latin typeface="Century Gothic" panose="020B0502020202020204" pitchFamily="34" charset="0"/>
              </a:rPr>
              <a:t>Karime</a:t>
            </a:r>
            <a:r>
              <a:rPr lang="es-MX" sz="1400" dirty="0" smtClean="0">
                <a:solidFill>
                  <a:schemeClr val="bg1"/>
                </a:solidFill>
                <a:latin typeface="Century Gothic" panose="020B0502020202020204" pitchFamily="34" charset="0"/>
              </a:rPr>
              <a:t> Muñiz Limón.</a:t>
            </a:r>
            <a:endParaRPr kumimoji="0" lang="es-MX" altLang="en-US" b="0" i="0" u="none" strike="noStrike" cap="none" normalizeH="0" baseline="0" dirty="0" smtClean="0">
              <a:ln>
                <a:noFill/>
              </a:ln>
              <a:solidFill>
                <a:schemeClr val="bg1"/>
              </a:solidFill>
              <a:effectLst/>
              <a:latin typeface="Century Gothic" panose="020B0502020202020204" pitchFamily="34" charset="0"/>
            </a:endParaRPr>
          </a:p>
        </p:txBody>
      </p:sp>
      <p:pic>
        <p:nvPicPr>
          <p:cNvPr id="5" name="0 Imagen"/>
          <p:cNvPicPr>
            <a:picLocks noChangeAspect="1" noChangeArrowheads="1"/>
          </p:cNvPicPr>
          <p:nvPr/>
        </p:nvPicPr>
        <p:blipFill>
          <a:blip r:embed="rId3">
            <a:extLst>
              <a:ext uri="{28A0092B-C50C-407E-A947-70E740481C1C}">
                <a14:useLocalDpi xmlns:a14="http://schemas.microsoft.com/office/drawing/2010/main" val="0"/>
              </a:ext>
            </a:extLst>
          </a:blip>
          <a:srcRect l="22093" r="16280"/>
          <a:stretch>
            <a:fillRect/>
          </a:stretch>
        </p:blipFill>
        <p:spPr bwMode="auto">
          <a:xfrm>
            <a:off x="999204" y="2526870"/>
            <a:ext cx="598488" cy="720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2663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5" name="CuadroTexto 4"/>
          <p:cNvSpPr txBox="1"/>
          <p:nvPr/>
        </p:nvSpPr>
        <p:spPr>
          <a:xfrm>
            <a:off x="576072" y="410432"/>
            <a:ext cx="3685032" cy="830997"/>
          </a:xfrm>
          <a:prstGeom prst="rect">
            <a:avLst/>
          </a:prstGeom>
          <a:noFill/>
        </p:spPr>
        <p:txBody>
          <a:bodyPr wrap="square" rtlCol="0">
            <a:spAutoFit/>
          </a:bodyPr>
          <a:lstStyle/>
          <a:p>
            <a:r>
              <a:rPr lang="es-ES" sz="1600" dirty="0" smtClean="0">
                <a:latin typeface="Berlin Sans FB" panose="020E0602020502020306" pitchFamily="34" charset="0"/>
              </a:rPr>
              <a:t>Acuerdo en familia. </a:t>
            </a:r>
          </a:p>
          <a:p>
            <a:r>
              <a:rPr lang="es-ES" sz="1600" dirty="0" smtClean="0">
                <a:latin typeface="Berlin Sans FB" panose="020E0602020502020306" pitchFamily="34" charset="0"/>
              </a:rPr>
              <a:t>Despacio como tortuguita, rápido como un tigre.  </a:t>
            </a:r>
            <a:endParaRPr lang="en-US" sz="1600" dirty="0">
              <a:latin typeface="Berlin Sans FB" panose="020E0602020502020306" pitchFamily="34" charset="0"/>
            </a:endParaRPr>
          </a:p>
        </p:txBody>
      </p:sp>
      <p:sp>
        <p:nvSpPr>
          <p:cNvPr id="6" name="CuadroTexto 5"/>
          <p:cNvSpPr txBox="1"/>
          <p:nvPr/>
        </p:nvSpPr>
        <p:spPr>
          <a:xfrm>
            <a:off x="4261104" y="640080"/>
            <a:ext cx="2468880" cy="369332"/>
          </a:xfrm>
          <a:prstGeom prst="rect">
            <a:avLst/>
          </a:prstGeom>
          <a:noFill/>
        </p:spPr>
        <p:txBody>
          <a:bodyPr wrap="square" rtlCol="0">
            <a:spAutoFit/>
          </a:bodyPr>
          <a:lstStyle/>
          <a:p>
            <a:r>
              <a:rPr lang="es-ES" dirty="0" smtClean="0">
                <a:latin typeface="Berlin Sans FB" panose="020E0602020502020306" pitchFamily="34" charset="0"/>
              </a:rPr>
              <a:t>1 de marzo del 2021</a:t>
            </a:r>
            <a:endParaRPr lang="en-US" dirty="0">
              <a:latin typeface="Berlin Sans FB" panose="020E0602020502020306" pitchFamily="34" charset="0"/>
            </a:endParaRPr>
          </a:p>
        </p:txBody>
      </p:sp>
      <p:sp>
        <p:nvSpPr>
          <p:cNvPr id="7" name="Elipse 6"/>
          <p:cNvSpPr/>
          <p:nvPr/>
        </p:nvSpPr>
        <p:spPr>
          <a:xfrm>
            <a:off x="2962656" y="2249424"/>
            <a:ext cx="219456" cy="18288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Elipse 7"/>
          <p:cNvSpPr/>
          <p:nvPr/>
        </p:nvSpPr>
        <p:spPr>
          <a:xfrm>
            <a:off x="4261104" y="2840736"/>
            <a:ext cx="402336" cy="2682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6001512" y="2809420"/>
            <a:ext cx="304800" cy="26822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uadroTexto 9"/>
          <p:cNvSpPr txBox="1"/>
          <p:nvPr/>
        </p:nvSpPr>
        <p:spPr>
          <a:xfrm>
            <a:off x="5833872" y="4059936"/>
            <a:ext cx="566928" cy="369332"/>
          </a:xfrm>
          <a:prstGeom prst="rect">
            <a:avLst/>
          </a:prstGeom>
          <a:noFill/>
        </p:spPr>
        <p:txBody>
          <a:bodyPr wrap="square" rtlCol="0">
            <a:spAutoFit/>
          </a:bodyPr>
          <a:lstStyle/>
          <a:p>
            <a:r>
              <a:rPr lang="es-ES" dirty="0" smtClean="0">
                <a:latin typeface="Berlin Sans FB" panose="020E0602020502020306" pitchFamily="34" charset="0"/>
              </a:rPr>
              <a:t>5</a:t>
            </a:r>
            <a:endParaRPr lang="en-US" dirty="0">
              <a:latin typeface="Berlin Sans FB" panose="020E0602020502020306" pitchFamily="34" charset="0"/>
            </a:endParaRPr>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 cuenta el área de educación socioemocional. También, en la clase de zoom se aplico una ficha que hablaba de los diferentes tipos de respiraciones, haciendo énfasis en los socioemocional. Teniendo 15 alumnos conectados a la clase. </a:t>
            </a:r>
            <a:endParaRPr lang="en-US" sz="2000" dirty="0">
              <a:latin typeface="Berlin Sans FB" panose="020E0602020502020306" pitchFamily="34" charset="0"/>
            </a:endParaRPr>
          </a:p>
        </p:txBody>
      </p:sp>
    </p:spTree>
    <p:extLst>
      <p:ext uri="{BB962C8B-B14F-4D97-AF65-F5344CB8AC3E}">
        <p14:creationId xmlns:p14="http://schemas.microsoft.com/office/powerpoint/2010/main" val="2677391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5" name="CuadroTexto 4"/>
          <p:cNvSpPr txBox="1"/>
          <p:nvPr/>
        </p:nvSpPr>
        <p:spPr>
          <a:xfrm>
            <a:off x="1207008" y="384048"/>
            <a:ext cx="2907792" cy="923330"/>
          </a:xfrm>
          <a:prstGeom prst="rect">
            <a:avLst/>
          </a:prstGeom>
          <a:noFill/>
        </p:spPr>
        <p:txBody>
          <a:bodyPr wrap="square" rtlCol="0">
            <a:spAutoFit/>
          </a:bodyPr>
          <a:lstStyle/>
          <a:p>
            <a:r>
              <a:rPr lang="es-ES" dirty="0" smtClean="0">
                <a:latin typeface="Berlin Sans FB" panose="020E0602020502020306" pitchFamily="34" charset="0"/>
              </a:rPr>
              <a:t>Comer de colores. </a:t>
            </a:r>
          </a:p>
          <a:p>
            <a:r>
              <a:rPr lang="es-ES" dirty="0" smtClean="0">
                <a:latin typeface="Berlin Sans FB" panose="020E0602020502020306" pitchFamily="34" charset="0"/>
              </a:rPr>
              <a:t>Juegos para comparar e igualar.  </a:t>
            </a:r>
            <a:endParaRPr lang="en-US" dirty="0">
              <a:latin typeface="Berlin Sans FB" panose="020E0602020502020306" pitchFamily="34" charset="0"/>
            </a:endParaRPr>
          </a:p>
        </p:txBody>
      </p:sp>
      <p:sp>
        <p:nvSpPr>
          <p:cNvPr id="6" name="CuadroTexto 5"/>
          <p:cNvSpPr txBox="1"/>
          <p:nvPr/>
        </p:nvSpPr>
        <p:spPr>
          <a:xfrm>
            <a:off x="4114800" y="707213"/>
            <a:ext cx="2249424" cy="369332"/>
          </a:xfrm>
          <a:prstGeom prst="rect">
            <a:avLst/>
          </a:prstGeom>
          <a:noFill/>
        </p:spPr>
        <p:txBody>
          <a:bodyPr wrap="square" rtlCol="0">
            <a:spAutoFit/>
          </a:bodyPr>
          <a:lstStyle/>
          <a:p>
            <a:r>
              <a:rPr lang="es-ES" dirty="0" smtClean="0">
                <a:latin typeface="Berlin Sans FB" panose="020E0602020502020306" pitchFamily="34" charset="0"/>
              </a:rPr>
              <a:t>2 de marzo del 2021</a:t>
            </a:r>
            <a:endParaRPr lang="en-US" dirty="0">
              <a:latin typeface="Berlin Sans FB" panose="020E0602020502020306" pitchFamily="34" charset="0"/>
            </a:endParaRPr>
          </a:p>
        </p:txBody>
      </p:sp>
      <p:sp>
        <p:nvSpPr>
          <p:cNvPr id="7" name="Elipse 6"/>
          <p:cNvSpPr/>
          <p:nvPr/>
        </p:nvSpPr>
        <p:spPr>
          <a:xfrm>
            <a:off x="5449824" y="126187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Elipse 7"/>
          <p:cNvSpPr/>
          <p:nvPr/>
        </p:nvSpPr>
        <p:spPr>
          <a:xfrm>
            <a:off x="5449824" y="153619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34256" y="2852928"/>
            <a:ext cx="256032" cy="20116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ángulo 10"/>
          <p:cNvSpPr/>
          <p:nvPr/>
        </p:nvSpPr>
        <p:spPr>
          <a:xfrm>
            <a:off x="566928" y="6465022"/>
            <a:ext cx="5596128" cy="1477328"/>
          </a:xfrm>
          <a:prstGeom prst="rect">
            <a:avLst/>
          </a:prstGeom>
        </p:spPr>
        <p:txBody>
          <a:bodyPr wrap="square">
            <a:spAutoFit/>
          </a:bodyPr>
          <a:lstStyle/>
          <a:p>
            <a:r>
              <a:rPr lang="es-ES" dirty="0">
                <a:latin typeface="Berlin Sans FB" panose="020E0602020502020306" pitchFamily="34" charset="0"/>
              </a:rPr>
              <a:t>El día de hoy se trabajo mediante los aprendizajes </a:t>
            </a:r>
            <a:r>
              <a:rPr lang="es-ES" dirty="0" smtClean="0">
                <a:latin typeface="Berlin Sans FB" panose="020E0602020502020306" pitchFamily="34" charset="0"/>
              </a:rPr>
              <a:t>de aprende en casa 3, tomando como referencia los campos de Lenguaje y comunicación y pensamiento matemático.</a:t>
            </a:r>
          </a:p>
          <a:p>
            <a:r>
              <a:rPr lang="es-ES" dirty="0" smtClean="0">
                <a:latin typeface="Berlin Sans FB" panose="020E0602020502020306" pitchFamily="34" charset="0"/>
              </a:rPr>
              <a:t>Ocurrió un pequeño incidente pero la maestra titular lo atendió.  </a:t>
            </a:r>
            <a:endParaRPr lang="en-US" dirty="0">
              <a:latin typeface="Berlin Sans FB" panose="020E0602020502020306" pitchFamily="34" charset="0"/>
            </a:endParaRPr>
          </a:p>
        </p:txBody>
      </p:sp>
    </p:spTree>
    <p:extLst>
      <p:ext uri="{BB962C8B-B14F-4D97-AF65-F5344CB8AC3E}">
        <p14:creationId xmlns:p14="http://schemas.microsoft.com/office/powerpoint/2010/main" val="4100188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384048"/>
            <a:ext cx="3643312" cy="646331"/>
          </a:xfrm>
          <a:prstGeom prst="rect">
            <a:avLst/>
          </a:prstGeom>
          <a:noFill/>
        </p:spPr>
        <p:txBody>
          <a:bodyPr wrap="square" rtlCol="0">
            <a:spAutoFit/>
          </a:bodyPr>
          <a:lstStyle/>
          <a:p>
            <a:r>
              <a:rPr lang="es-ES" dirty="0" smtClean="0">
                <a:latin typeface="Berlin Sans FB" panose="020E0602020502020306" pitchFamily="34" charset="0"/>
              </a:rPr>
              <a:t>Cuentos, cuentos y más cuentos. </a:t>
            </a:r>
            <a:endParaRPr lang="es-ES" dirty="0">
              <a:latin typeface="Berlin Sans FB" panose="020E0602020502020306" pitchFamily="34" charset="0"/>
            </a:endParaRPr>
          </a:p>
          <a:p>
            <a:r>
              <a:rPr lang="es-ES" dirty="0" smtClean="0">
                <a:latin typeface="Berlin Sans FB" panose="020E0602020502020306" pitchFamily="34" charset="0"/>
              </a:rPr>
              <a:t>Clase de zoom </a:t>
            </a:r>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3</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449824" y="126187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Elipse 9"/>
          <p:cNvSpPr/>
          <p:nvPr/>
        </p:nvSpPr>
        <p:spPr>
          <a:xfrm>
            <a:off x="6108192" y="283777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lenguaje y comunicación. También, en la clase de zoom se aplico una actividad que trato del bingo, utilizando l inicial del número y ubicándolo en la tabla que se le presento. Teniendo 15 alumnos conectados a la clase. </a:t>
            </a:r>
            <a:endParaRPr lang="en-US" sz="2000" dirty="0">
              <a:latin typeface="Berlin Sans FB" panose="020E0602020502020306" pitchFamily="34" charset="0"/>
            </a:endParaRPr>
          </a:p>
        </p:txBody>
      </p:sp>
    </p:spTree>
    <p:extLst>
      <p:ext uri="{BB962C8B-B14F-4D97-AF65-F5344CB8AC3E}">
        <p14:creationId xmlns:p14="http://schemas.microsoft.com/office/powerpoint/2010/main" val="2913167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384048"/>
            <a:ext cx="3643312" cy="923330"/>
          </a:xfrm>
          <a:prstGeom prst="rect">
            <a:avLst/>
          </a:prstGeom>
          <a:noFill/>
        </p:spPr>
        <p:txBody>
          <a:bodyPr wrap="square" rtlCol="0">
            <a:spAutoFit/>
          </a:bodyPr>
          <a:lstStyle/>
          <a:p>
            <a:r>
              <a:rPr lang="en-US" dirty="0">
                <a:latin typeface="Berlin Sans FB" panose="020E0602020502020306" pitchFamily="34" charset="0"/>
              </a:rPr>
              <a:t>Ayer, hoy y </a:t>
            </a:r>
            <a:r>
              <a:rPr lang="en-US" dirty="0" err="1">
                <a:latin typeface="Berlin Sans FB" panose="020E0602020502020306" pitchFamily="34" charset="0"/>
              </a:rPr>
              <a:t>mañana</a:t>
            </a:r>
            <a:endParaRPr lang="en-US" dirty="0">
              <a:latin typeface="Berlin Sans FB" panose="020E0602020502020306" pitchFamily="34" charset="0"/>
            </a:endParaRPr>
          </a:p>
          <a:p>
            <a:r>
              <a:rPr lang="es-ES" dirty="0">
                <a:latin typeface="Berlin Sans FB" panose="020E0602020502020306" pitchFamily="34" charset="0"/>
              </a:rPr>
              <a:t>11 FM Lentejas para tus orejas</a:t>
            </a:r>
            <a:endParaRPr lang="en-US" dirty="0">
              <a:latin typeface="Berlin Sans FB" panose="020E0602020502020306" pitchFamily="34" charset="0"/>
            </a:endParaRPr>
          </a:p>
          <a:p>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4</a:t>
            </a:r>
            <a:r>
              <a:rPr lang="es-ES" dirty="0" smtClean="0">
                <a:latin typeface="Berlin Sans FB" panose="020E0602020502020306" pitchFamily="34" charset="0"/>
              </a:rPr>
              <a:t> de marzo del 2021</a:t>
            </a:r>
            <a:endParaRPr lang="en-US" dirty="0">
              <a:latin typeface="Berlin Sans FB" panose="020E0602020502020306" pitchFamily="34" charset="0"/>
            </a:endParaRPr>
          </a:p>
        </p:txBody>
      </p:sp>
      <p:sp>
        <p:nvSpPr>
          <p:cNvPr id="8" name="Elipse 7"/>
          <p:cNvSpPr/>
          <p:nvPr/>
        </p:nvSpPr>
        <p:spPr>
          <a:xfrm>
            <a:off x="5449824" y="1261872"/>
            <a:ext cx="182880" cy="1463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2246769"/>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lenguaje y comunicación y el de pensamiento matemático. Hablando del tiempo y de la radio. Se les pidió dibujos o recortes de su rutina y grabar un fragmento de una estación de radio. </a:t>
            </a:r>
            <a:endParaRPr lang="en-US" sz="2000" dirty="0">
              <a:latin typeface="Berlin Sans FB" panose="020E0602020502020306" pitchFamily="34" charset="0"/>
            </a:endParaRPr>
          </a:p>
        </p:txBody>
      </p:sp>
      <p:sp>
        <p:nvSpPr>
          <p:cNvPr id="12" name="Elipse 11"/>
          <p:cNvSpPr/>
          <p:nvPr/>
        </p:nvSpPr>
        <p:spPr>
          <a:xfrm>
            <a:off x="5416296" y="1501181"/>
            <a:ext cx="249936"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04485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endParaRPr lang="en-US"/>
          </a:p>
        </p:txBody>
      </p:sp>
      <p:pic>
        <p:nvPicPr>
          <p:cNvPr id="5" name="Imagen 4"/>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729984" cy="9144000"/>
          </a:xfrm>
          <a:prstGeom prst="rect">
            <a:avLst/>
          </a:prstGeom>
          <a:ln>
            <a:noFill/>
          </a:ln>
          <a:extLst>
            <a:ext uri="{53640926-AAD7-44D8-BBD7-CCE9431645EC}">
              <a14:shadowObscured xmlns:a14="http://schemas.microsoft.com/office/drawing/2010/main"/>
            </a:ext>
          </a:extLst>
        </p:spPr>
      </p:pic>
      <p:sp>
        <p:nvSpPr>
          <p:cNvPr id="6" name="CuadroTexto 5"/>
          <p:cNvSpPr txBox="1"/>
          <p:nvPr/>
        </p:nvSpPr>
        <p:spPr>
          <a:xfrm>
            <a:off x="471488" y="615541"/>
            <a:ext cx="3643312" cy="646331"/>
          </a:xfrm>
          <a:prstGeom prst="rect">
            <a:avLst/>
          </a:prstGeom>
          <a:noFill/>
        </p:spPr>
        <p:txBody>
          <a:bodyPr wrap="square" rtlCol="0">
            <a:spAutoFit/>
          </a:bodyPr>
          <a:lstStyle/>
          <a:p>
            <a:r>
              <a:rPr lang="es-ES" dirty="0" smtClean="0">
                <a:latin typeface="Berlin Sans FB" panose="020E0602020502020306" pitchFamily="34" charset="0"/>
              </a:rPr>
              <a:t>Germina la semilla</a:t>
            </a:r>
            <a:endParaRPr lang="en-US" dirty="0">
              <a:latin typeface="Berlin Sans FB" panose="020E0602020502020306" pitchFamily="34" charset="0"/>
            </a:endParaRPr>
          </a:p>
          <a:p>
            <a:endParaRPr lang="en-US" dirty="0">
              <a:latin typeface="Berlin Sans FB" panose="020E0602020502020306" pitchFamily="34" charset="0"/>
            </a:endParaRPr>
          </a:p>
        </p:txBody>
      </p:sp>
      <p:sp>
        <p:nvSpPr>
          <p:cNvPr id="7" name="CuadroTexto 6"/>
          <p:cNvSpPr txBox="1"/>
          <p:nvPr/>
        </p:nvSpPr>
        <p:spPr>
          <a:xfrm>
            <a:off x="4114800" y="707213"/>
            <a:ext cx="2249424" cy="369332"/>
          </a:xfrm>
          <a:prstGeom prst="rect">
            <a:avLst/>
          </a:prstGeom>
          <a:noFill/>
        </p:spPr>
        <p:txBody>
          <a:bodyPr wrap="square" rtlCol="0">
            <a:spAutoFit/>
          </a:bodyPr>
          <a:lstStyle/>
          <a:p>
            <a:r>
              <a:rPr lang="es-ES" dirty="0">
                <a:latin typeface="Berlin Sans FB" panose="020E0602020502020306" pitchFamily="34" charset="0"/>
              </a:rPr>
              <a:t>5</a:t>
            </a:r>
            <a:r>
              <a:rPr lang="es-ES" dirty="0" smtClean="0">
                <a:latin typeface="Berlin Sans FB" panose="020E0602020502020306" pitchFamily="34" charset="0"/>
              </a:rPr>
              <a:t> </a:t>
            </a:r>
            <a:r>
              <a:rPr lang="es-ES" dirty="0" smtClean="0">
                <a:latin typeface="Berlin Sans FB" panose="020E0602020502020306" pitchFamily="34" charset="0"/>
              </a:rPr>
              <a:t>de marzo del 2021</a:t>
            </a:r>
            <a:endParaRPr lang="en-US" dirty="0">
              <a:latin typeface="Berlin Sans FB" panose="020E0602020502020306" pitchFamily="34" charset="0"/>
            </a:endParaRPr>
          </a:p>
        </p:txBody>
      </p:sp>
      <p:sp>
        <p:nvSpPr>
          <p:cNvPr id="8" name="Elipse 7"/>
          <p:cNvSpPr/>
          <p:nvPr/>
        </p:nvSpPr>
        <p:spPr>
          <a:xfrm>
            <a:off x="5870448" y="1700784"/>
            <a:ext cx="283464" cy="21171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lipse 8"/>
          <p:cNvSpPr/>
          <p:nvPr/>
        </p:nvSpPr>
        <p:spPr>
          <a:xfrm>
            <a:off x="4352544" y="2895600"/>
            <a:ext cx="237744" cy="17381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uadroTexto 10"/>
          <p:cNvSpPr txBox="1"/>
          <p:nvPr/>
        </p:nvSpPr>
        <p:spPr>
          <a:xfrm>
            <a:off x="576072" y="6393853"/>
            <a:ext cx="5577840" cy="1938992"/>
          </a:xfrm>
          <a:prstGeom prst="rect">
            <a:avLst/>
          </a:prstGeom>
          <a:noFill/>
        </p:spPr>
        <p:txBody>
          <a:bodyPr wrap="square" rtlCol="0">
            <a:spAutoFit/>
          </a:bodyPr>
          <a:lstStyle/>
          <a:p>
            <a:r>
              <a:rPr lang="es-ES" sz="2000" dirty="0" smtClean="0">
                <a:latin typeface="Berlin Sans FB" panose="020E0602020502020306" pitchFamily="34" charset="0"/>
              </a:rPr>
              <a:t>El día de hoy se trabajo mediante los aprendizajes de Aprende en Casa 3, tomando en cuenta el campo de </a:t>
            </a:r>
            <a:r>
              <a:rPr lang="es-ES" sz="2000" dirty="0" smtClean="0">
                <a:latin typeface="Berlin Sans FB" panose="020E0602020502020306" pitchFamily="34" charset="0"/>
              </a:rPr>
              <a:t>exploración y comprensión del mundo natural y social. Hablando </a:t>
            </a:r>
            <a:r>
              <a:rPr lang="es-ES" sz="2000" dirty="0" smtClean="0">
                <a:latin typeface="Berlin Sans FB" panose="020E0602020502020306" pitchFamily="34" charset="0"/>
              </a:rPr>
              <a:t>del </a:t>
            </a:r>
            <a:r>
              <a:rPr lang="es-ES" sz="2000" dirty="0" smtClean="0">
                <a:latin typeface="Berlin Sans FB" panose="020E0602020502020306" pitchFamily="34" charset="0"/>
              </a:rPr>
              <a:t>ciclo de vida de las plantas. </a:t>
            </a:r>
            <a:r>
              <a:rPr lang="es-ES" sz="2000" dirty="0" smtClean="0">
                <a:latin typeface="Berlin Sans FB" panose="020E0602020502020306" pitchFamily="34" charset="0"/>
              </a:rPr>
              <a:t>Se </a:t>
            </a:r>
            <a:r>
              <a:rPr lang="es-ES" sz="2000" dirty="0" smtClean="0">
                <a:latin typeface="Berlin Sans FB" panose="020E0602020502020306" pitchFamily="34" charset="0"/>
              </a:rPr>
              <a:t>les pidió dibujos o </a:t>
            </a:r>
            <a:r>
              <a:rPr lang="es-ES" sz="2000" dirty="0" smtClean="0">
                <a:latin typeface="Berlin Sans FB" panose="020E0602020502020306" pitchFamily="34" charset="0"/>
              </a:rPr>
              <a:t>recortes para aprender el ciclo.</a:t>
            </a:r>
            <a:endParaRPr lang="en-US" sz="2000" dirty="0">
              <a:latin typeface="Berlin Sans FB" panose="020E0602020502020306" pitchFamily="34" charset="0"/>
            </a:endParaRPr>
          </a:p>
        </p:txBody>
      </p:sp>
    </p:spTree>
    <p:extLst>
      <p:ext uri="{BB962C8B-B14F-4D97-AF65-F5344CB8AC3E}">
        <p14:creationId xmlns:p14="http://schemas.microsoft.com/office/powerpoint/2010/main" val="330903548"/>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143</TotalTime>
  <Words>411</Words>
  <Application>Microsoft Office PowerPoint</Application>
  <PresentationFormat>Presentación en pantalla (4:3)</PresentationFormat>
  <Paragraphs>35</Paragraphs>
  <Slides>6</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6</vt:i4>
      </vt:variant>
    </vt:vector>
  </HeadingPairs>
  <TitlesOfParts>
    <vt:vector size="13" baseType="lpstr">
      <vt:lpstr>Arial</vt:lpstr>
      <vt:lpstr>Berlin Sans FB</vt:lpstr>
      <vt:lpstr>Calibri</vt:lpstr>
      <vt:lpstr>Calibri Light</vt:lpstr>
      <vt:lpstr>Century Gothic</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Admin</dc:creator>
  <cp:lastModifiedBy>Admin</cp:lastModifiedBy>
  <cp:revision>27</cp:revision>
  <dcterms:created xsi:type="dcterms:W3CDTF">2021-01-13T05:21:15Z</dcterms:created>
  <dcterms:modified xsi:type="dcterms:W3CDTF">2021-03-06T05:29:48Z</dcterms:modified>
</cp:coreProperties>
</file>