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2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3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33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181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10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936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85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06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800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21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07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92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57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27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59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055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EAE6-8635-42F3-A21F-0823E4E63447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9F33CD9B-B7F3-4EF0-96B3-69B5E0AAD3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59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866" y="7203972"/>
            <a:ext cx="4950338" cy="46188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u="sng" dirty="0">
                <a:latin typeface="Ink Free" panose="03080402000500000000" pitchFamily="66" charset="0"/>
              </a:rPr>
              <a:t>2°A</a:t>
            </a:r>
            <a:r>
              <a:rPr lang="es-MX" sz="3100" dirty="0">
                <a:latin typeface="Ink Free" panose="03080402000500000000" pitchFamily="66" charset="0"/>
              </a:rPr>
              <a:t>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Nombre de la alumna practicante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Diana Sofia Gutierrez Zapata  </a:t>
            </a:r>
            <a: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0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891539" y="425196"/>
            <a:ext cx="4777741" cy="286664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9" y="6611146"/>
            <a:ext cx="2167734" cy="335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05220" y="2157196"/>
            <a:ext cx="6151705" cy="8058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" y="969580"/>
            <a:ext cx="3711272" cy="575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396" indent="-320396">
              <a:buFont typeface="Wingdings" panose="05000000000000000000" pitchFamily="2" charset="2"/>
              <a:buChar char="Ø"/>
            </a:pPr>
            <a:r>
              <a:rPr lang="es-MX" sz="313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13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783" y="1458066"/>
            <a:ext cx="3684674" cy="1579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25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025" u="sng" dirty="0">
                <a:latin typeface="Ink Free" panose="03080402000500000000" pitchFamily="66" charset="0"/>
              </a:rPr>
              <a:t>2°A</a:t>
            </a:r>
            <a:r>
              <a:rPr lang="es-MX" sz="1793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47352" y="8175831"/>
            <a:ext cx="5467442" cy="350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se dividen en </a:t>
            </a:r>
            <a:r>
              <a:rPr lang="es-MX" sz="2018" dirty="0" smtClean="0">
                <a:latin typeface="Ink Free" panose="03080402000500000000" pitchFamily="66" charset="0"/>
              </a:rPr>
              <a:t>dos grupos para </a:t>
            </a:r>
            <a:r>
              <a:rPr lang="es-MX" sz="2018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018" dirty="0" smtClean="0">
                <a:latin typeface="Ink Free" panose="03080402000500000000" pitchFamily="66" charset="0"/>
              </a:rPr>
              <a:t>en días rotativos, se conectaran el </a:t>
            </a:r>
            <a:r>
              <a:rPr lang="es-MX" sz="2018" dirty="0" smtClean="0">
                <a:latin typeface="Ink Free" panose="03080402000500000000" pitchFamily="66" charset="0"/>
              </a:rPr>
              <a:t>jueves </a:t>
            </a:r>
            <a:r>
              <a:rPr lang="es-MX" sz="2018" dirty="0" smtClean="0">
                <a:latin typeface="Ink Free" panose="03080402000500000000" pitchFamily="66" charset="0"/>
              </a:rPr>
              <a:t>en un horario de 9 y 10 am.</a:t>
            </a:r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446" y="8175830"/>
            <a:ext cx="1206408" cy="294608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885477" y="2695666"/>
            <a:ext cx="1672820" cy="267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39" b="1" dirty="0" smtClean="0">
                <a:latin typeface="Ink Free" panose="03080402000500000000" pitchFamily="66" charset="0"/>
              </a:rPr>
              <a:t>08 </a:t>
            </a:r>
            <a:r>
              <a:rPr lang="es-MX" sz="1139" b="1" dirty="0" smtClean="0">
                <a:latin typeface="Ink Free" panose="03080402000500000000" pitchFamily="66" charset="0"/>
              </a:rPr>
              <a:t>de marzo de 2021</a:t>
            </a:r>
            <a:endParaRPr lang="es-MX" sz="1139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602555" y="4996626"/>
            <a:ext cx="334493" cy="245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5" name="Elipse 14"/>
          <p:cNvSpPr/>
          <p:nvPr/>
        </p:nvSpPr>
        <p:spPr>
          <a:xfrm>
            <a:off x="4602555" y="4644760"/>
            <a:ext cx="334493" cy="24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2" name="Elipse 11"/>
          <p:cNvSpPr/>
          <p:nvPr/>
        </p:nvSpPr>
        <p:spPr>
          <a:xfrm>
            <a:off x="3340000" y="4125732"/>
            <a:ext cx="343590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1" name="Elipse 10"/>
          <p:cNvSpPr/>
          <p:nvPr/>
        </p:nvSpPr>
        <p:spPr>
          <a:xfrm>
            <a:off x="2621753" y="3929989"/>
            <a:ext cx="341019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</p:spTree>
    <p:extLst>
      <p:ext uri="{BB962C8B-B14F-4D97-AF65-F5344CB8AC3E}">
        <p14:creationId xmlns:p14="http://schemas.microsoft.com/office/powerpoint/2010/main" val="241962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263" y="1952494"/>
            <a:ext cx="537741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dirty="0">
                <a:latin typeface="Ink Free" panose="03080402000500000000" pitchFamily="66" charset="0"/>
              </a:rPr>
              <a:t>¿Cómo desarrolle la clase</a:t>
            </a:r>
            <a:r>
              <a:rPr lang="es-MX" sz="24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realizo un video explicando las </a:t>
            </a:r>
            <a:r>
              <a:rPr lang="es-ES" sz="2400" dirty="0" smtClean="0">
                <a:latin typeface="Ink Free" panose="03080402000500000000" pitchFamily="66" charset="0"/>
              </a:rPr>
              <a:t>actividades</a:t>
            </a:r>
            <a:r>
              <a:rPr lang="es-ES" sz="2400" dirty="0">
                <a:latin typeface="Ink Free" panose="03080402000500000000" pitchFamily="66" charset="0"/>
              </a:rPr>
              <a:t> </a:t>
            </a:r>
            <a:r>
              <a:rPr lang="es-ES" sz="2400" dirty="0" smtClean="0">
                <a:latin typeface="Ink Free" panose="03080402000500000000" pitchFamily="66" charset="0"/>
              </a:rPr>
              <a:t>que se realizaran el día de hoy, la primera actividad consiste en identificar y explicar una situación en la cual sienten la ansiedad, que proviene del miedo, la cual la registran en el cuaderno y si cuenta con la posibilidad de grabar el video y subirlo a Facebook. La segunda actividad fue, observar y escuchar el bailable del jarabe tapatío, para  identificar las sensaciones que este les daba a los alumnos. </a:t>
            </a:r>
          </a:p>
          <a:p>
            <a:endParaRPr lang="es-MX" sz="2400" dirty="0">
              <a:latin typeface="Ink Free" panose="03080402000500000000" pitchFamily="66" charset="0"/>
            </a:endParaRPr>
          </a:p>
          <a:p>
            <a:r>
              <a:rPr lang="es-MX" sz="2400" dirty="0" smtClean="0">
                <a:latin typeface="Ink Free" panose="03080402000500000000" pitchFamily="66" charset="0"/>
              </a:rPr>
              <a:t>¿ Que </a:t>
            </a:r>
            <a:r>
              <a:rPr lang="es-MX" sz="2400" dirty="0">
                <a:latin typeface="Ink Free" panose="03080402000500000000" pitchFamily="66" charset="0"/>
              </a:rPr>
              <a:t>mejoras puedo </a:t>
            </a:r>
            <a:r>
              <a:rPr lang="es-MX" sz="2400" dirty="0" smtClean="0">
                <a:latin typeface="Ink Free" panose="03080402000500000000" pitchFamily="66" charset="0"/>
              </a:rPr>
              <a:t>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Realizar los videos </a:t>
            </a:r>
            <a:r>
              <a:rPr lang="es-ES" sz="2400" smtClean="0">
                <a:latin typeface="Ink Free" panose="03080402000500000000" pitchFamily="66" charset="0"/>
              </a:rPr>
              <a:t>mas </a:t>
            </a:r>
            <a:r>
              <a:rPr lang="es-ES" sz="2400" smtClean="0">
                <a:latin typeface="Ink Free" panose="03080402000500000000" pitchFamily="66" charset="0"/>
              </a:rPr>
              <a:t>llamativos</a:t>
            </a:r>
            <a:endParaRPr lang="es-MX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6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225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3</cp:revision>
  <dcterms:created xsi:type="dcterms:W3CDTF">2021-03-05T19:36:52Z</dcterms:created>
  <dcterms:modified xsi:type="dcterms:W3CDTF">2021-03-09T03:37:21Z</dcterms:modified>
</cp:coreProperties>
</file>