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02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90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64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7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34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88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6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93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214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6EDCE-848D-454F-86B0-02CA7B3C697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FF67-1A34-4B1B-AF30-AF79CB736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12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954741" y="1001069"/>
            <a:ext cx="49485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Realización de material matemático 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dirigido a padres de familia y alumnos, a manera de taller para la realización de un material didáctico matemático que usaremos en distintas clases de esta y la próxima semana, con la finalidad de realizar actividades con padres de familia.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9</a:t>
            </a:r>
            <a:r>
              <a:rPr lang="es-MX">
                <a:latin typeface="Berlin Sans FB" panose="020E0602020502020306" pitchFamily="34" charset="0"/>
              </a:rPr>
              <a:t> </a:t>
            </a:r>
            <a:r>
              <a:rPr lang="es-MX" dirty="0">
                <a:latin typeface="Berlin Sans FB" panose="020E0602020502020306" pitchFamily="34" charset="0"/>
              </a:rPr>
              <a:t>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60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</cp:revision>
  <dcterms:created xsi:type="dcterms:W3CDTF">2021-03-09T22:40:00Z</dcterms:created>
  <dcterms:modified xsi:type="dcterms:W3CDTF">2021-03-09T22:51:33Z</dcterms:modified>
</cp:coreProperties>
</file>