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999795" y="1440175"/>
            <a:ext cx="5858205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xmlns="" id="{9561DAFE-720D-46A1-B669-8DD1C2A9D497}"/>
              </a:ext>
            </a:extLst>
          </p:cNvPr>
          <p:cNvSpPr/>
          <p:nvPr/>
        </p:nvSpPr>
        <p:spPr>
          <a:xfrm>
            <a:off x="1107060" y="5701384"/>
            <a:ext cx="5566610" cy="3801979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259100" y="5798012"/>
            <a:ext cx="49695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clase se </a:t>
            </a:r>
            <a:r>
              <a:rPr lang="es-MX" sz="1600" dirty="0" smtClean="0">
                <a:latin typeface="Ink Free" panose="03080402000500000000" pitchFamily="66" charset="0"/>
              </a:rPr>
              <a:t>desarrolla por medio de la aplicación inshot</a:t>
            </a:r>
            <a:r>
              <a:rPr lang="es-MX" sz="1600" dirty="0" smtClean="0">
                <a:latin typeface="Ink Free" panose="03080402000500000000" pitchFamily="66" charset="0"/>
              </a:rPr>
              <a:t>, el día de hoy se invitó a los alumnos a cumplir un reto de leguaje en el que debían de decir un trabalenguas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¿ </a:t>
            </a:r>
            <a:r>
              <a:rPr lang="es-MX" sz="1600" dirty="0" smtClean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Personalizar la atención de envió de evidencias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evaluación </a:t>
            </a:r>
            <a:r>
              <a:rPr lang="es-MX" sz="1600" dirty="0" smtClean="0">
                <a:latin typeface="Ink Free" panose="03080402000500000000" pitchFamily="66" charset="0"/>
              </a:rPr>
              <a:t>del aprendizaje esperado.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se realiza con las evidencias </a:t>
            </a:r>
          </a:p>
          <a:p>
            <a:endParaRPr lang="es-MX" sz="1600" dirty="0" smtClean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5356451" y="165850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09/03/2021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6062220" y="257089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5806422" y="2241039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4850459" y="337276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V="1">
            <a:off x="4850459" y="3583913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4847</TotalTime>
  <Words>108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14</cp:revision>
  <dcterms:created xsi:type="dcterms:W3CDTF">2021-01-13T03:08:37Z</dcterms:created>
  <dcterms:modified xsi:type="dcterms:W3CDTF">2021-03-10T05:59:44Z</dcterms:modified>
</cp:coreProperties>
</file>