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45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 descr="Pin de ferny en Etiquetas y Gafetes | Etiquetas preescolares, Maestros de  preescolar, Decoracion de aulas">
            <a:extLst>
              <a:ext uri="{FF2B5EF4-FFF2-40B4-BE49-F238E27FC236}">
                <a16:creationId xmlns:a16="http://schemas.microsoft.com/office/drawing/2014/main" xmlns="" id="{6C40597F-7521-4325-902A-B2FDD6D22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6858000" cy="9139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xmlns="" id="{33D0306B-6493-4F16-8A0B-B2218295A4DA}"/>
              </a:ext>
            </a:extLst>
          </p:cNvPr>
          <p:cNvGrpSpPr/>
          <p:nvPr/>
        </p:nvGrpSpPr>
        <p:grpSpPr>
          <a:xfrm>
            <a:off x="202637" y="0"/>
            <a:ext cx="6634561" cy="8997043"/>
            <a:chOff x="223439" y="0"/>
            <a:chExt cx="6634561" cy="8997043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xmlns="" id="{3087C574-C46A-4211-9373-BCA4C6E7445D}"/>
                </a:ext>
              </a:extLst>
            </p:cNvPr>
            <p:cNvSpPr/>
            <p:nvPr/>
          </p:nvSpPr>
          <p:spPr>
            <a:xfrm>
              <a:off x="3531448" y="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</a:t>
              </a:r>
              <a:r>
                <a:rPr lang="es-MX" sz="2800" dirty="0" smtClean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la </a:t>
              </a: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:a16="http://schemas.microsoft.com/office/drawing/2014/main" xmlns="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xmlns="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223439" y="328547"/>
              <a:ext cx="4187752" cy="1323439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Jardín de Niños </a:t>
              </a: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“Victoria Garza Villarreal”</a:t>
              </a:r>
              <a:b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</a:b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Educadora: Gabriela Morin de la Rosa.  Practicante</a:t>
              </a:r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: </a:t>
              </a: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Montserrat Vazquez Espinoza. </a:t>
              </a:r>
              <a:endParaRPr lang="es-MX" sz="1600" b="1" dirty="0">
                <a:solidFill>
                  <a:srgbClr val="0070C0"/>
                </a:solidFill>
                <a:latin typeface="Ink Free" panose="03080402000500000000" pitchFamily="66" charset="0"/>
              </a:endParaRPr>
            </a:p>
          </p:txBody>
        </p: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xmlns="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xmlns="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xmlns="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xmlns="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xmlns="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/>
          <p:cNvSpPr txBox="1"/>
          <p:nvPr/>
        </p:nvSpPr>
        <p:spPr>
          <a:xfrm>
            <a:off x="4888406" y="1348466"/>
            <a:ext cx="1535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09/03/2021</a:t>
            </a:r>
            <a:endParaRPr lang="es-MX" dirty="0"/>
          </a:p>
        </p:txBody>
      </p:sp>
      <p:sp>
        <p:nvSpPr>
          <p:cNvPr id="15" name="Conector 14"/>
          <p:cNvSpPr/>
          <p:nvPr/>
        </p:nvSpPr>
        <p:spPr>
          <a:xfrm>
            <a:off x="4454373" y="3716354"/>
            <a:ext cx="284170" cy="256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2317315" y="4770240"/>
            <a:ext cx="412490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9 </a:t>
            </a:r>
            <a:r>
              <a:rPr lang="es-MX" sz="1400" dirty="0" err="1" smtClean="0"/>
              <a:t>alumos</a:t>
            </a:r>
            <a:r>
              <a:rPr lang="es-MX" sz="1400" dirty="0" smtClean="0"/>
              <a:t> entraron a la clase virtual</a:t>
            </a:r>
            <a:r>
              <a:rPr lang="es-MX" sz="1400" dirty="0" smtClean="0"/>
              <a:t>.</a:t>
            </a:r>
            <a:endParaRPr lang="es-MX" sz="1400" dirty="0"/>
          </a:p>
        </p:txBody>
      </p:sp>
      <p:sp>
        <p:nvSpPr>
          <p:cNvPr id="19" name="CuadroTexto 18"/>
          <p:cNvSpPr txBox="1"/>
          <p:nvPr/>
        </p:nvSpPr>
        <p:spPr>
          <a:xfrm>
            <a:off x="2327104" y="5362920"/>
            <a:ext cx="4124904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Los padres de familia tienen la oportunidad de mandar todas las evidencias de las semanas el día viernes. </a:t>
            </a:r>
          </a:p>
          <a:p>
            <a:endParaRPr lang="es-MX" sz="1400" dirty="0"/>
          </a:p>
          <a:p>
            <a:endParaRPr lang="es-MX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587829" y="6936377"/>
            <a:ext cx="58641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El día de </a:t>
            </a:r>
            <a:r>
              <a:rPr lang="es-MX" sz="1200" dirty="0" smtClean="0"/>
              <a:t>hoy en la clase virtual se retomo el aprendizaje de obtiene, registra. Representa y describe información para responder dudas y ampliar su conocimiento en relación con las plantas, animales y otros elementos naturales, en donde se les comenzó cuestionando sobre algunos animales y que fueran mencionado en donde Vivian para poder clasificarlos, posteriormente se les pidió que eligieran algún animal para poder realizar un </a:t>
            </a:r>
            <a:r>
              <a:rPr lang="es-MX" sz="1200" dirty="0" err="1" smtClean="0"/>
              <a:t>antifas</a:t>
            </a:r>
            <a:r>
              <a:rPr lang="es-MX" sz="1200" dirty="0" smtClean="0"/>
              <a:t> o una mascara, decorando y creando su propia mascara al termino se les pidió que comentaran que animal habían elegido, que hicieran el sonido que emite el animal o que mencionaran alguna característica de el. </a:t>
            </a:r>
            <a:endParaRPr lang="es-MX" sz="1200" dirty="0" smtClean="0"/>
          </a:p>
        </p:txBody>
      </p:sp>
      <p:sp>
        <p:nvSpPr>
          <p:cNvPr id="20" name="Conector 19"/>
          <p:cNvSpPr/>
          <p:nvPr/>
        </p:nvSpPr>
        <p:spPr>
          <a:xfrm>
            <a:off x="5932779" y="2568336"/>
            <a:ext cx="297550" cy="19576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Conector 16"/>
          <p:cNvSpPr/>
          <p:nvPr/>
        </p:nvSpPr>
        <p:spPr>
          <a:xfrm>
            <a:off x="4454373" y="4082442"/>
            <a:ext cx="284170" cy="256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Conector 17"/>
          <p:cNvSpPr/>
          <p:nvPr/>
        </p:nvSpPr>
        <p:spPr>
          <a:xfrm>
            <a:off x="6081554" y="3710676"/>
            <a:ext cx="284170" cy="256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586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6444</TotalTime>
  <Words>151</Words>
  <Application>Microsoft Office PowerPoint</Application>
  <PresentationFormat>Carta (216 x 279 mm)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Acer</cp:lastModifiedBy>
  <cp:revision>80</cp:revision>
  <dcterms:created xsi:type="dcterms:W3CDTF">2020-10-05T15:20:07Z</dcterms:created>
  <dcterms:modified xsi:type="dcterms:W3CDTF">2021-03-10T05:16:08Z</dcterms:modified>
</cp:coreProperties>
</file>