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09/03/2021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AC5CFC-7939-4FB8-8D85-4B8F11131F8A}"/>
              </a:ext>
            </a:extLst>
          </p:cNvPr>
          <p:cNvSpPr/>
          <p:nvPr/>
        </p:nvSpPr>
        <p:spPr>
          <a:xfrm>
            <a:off x="5533084" y="2410748"/>
            <a:ext cx="216711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6006403" y="4809791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600640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6006402" y="5995235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38172" y="7034756"/>
            <a:ext cx="58316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El día de hoy se abordo en la programación los animales que viven en las cuevas a través de la consulta de libros y una historia. Se abordo el conteo a través de abatelenguas a través de el se realizaba la escritura de los elementos totales. Posteriormente se trabajaron actividades en casa para reforzar ambos aprendizajes a través del uso de colecciones y de un video interactivo.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162DA70-AC18-4201-85D2-9A6053E4657B}"/>
              </a:ext>
            </a:extLst>
          </p:cNvPr>
          <p:cNvSpPr/>
          <p:nvPr/>
        </p:nvSpPr>
        <p:spPr>
          <a:xfrm>
            <a:off x="5959043" y="2569285"/>
            <a:ext cx="216711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98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18</cp:revision>
  <dcterms:created xsi:type="dcterms:W3CDTF">2020-10-05T15:20:07Z</dcterms:created>
  <dcterms:modified xsi:type="dcterms:W3CDTF">2021-03-10T04:48:10Z</dcterms:modified>
</cp:coreProperties>
</file>