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7C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09/03/2021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193952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09/03/2021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67426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09/03/2021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503054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09/03/2021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78088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C74DF0F-590D-4819-830C-E0C738902F2A}" type="datetimeFigureOut">
              <a:rPr lang="es-MX" smtClean="0"/>
              <a:t>09/03/2021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36620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C74DF0F-590D-4819-830C-E0C738902F2A}" type="datetimeFigureOut">
              <a:rPr lang="es-MX" smtClean="0"/>
              <a:t>09/03/2021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551737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C74DF0F-590D-4819-830C-E0C738902F2A}" type="datetimeFigureOut">
              <a:rPr lang="es-MX" smtClean="0"/>
              <a:t>09/03/2021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065735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C74DF0F-590D-4819-830C-E0C738902F2A}" type="datetimeFigureOut">
              <a:rPr lang="es-MX" smtClean="0"/>
              <a:t>09/03/2021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975315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C74DF0F-590D-4819-830C-E0C738902F2A}" type="datetimeFigureOut">
              <a:rPr lang="es-MX" smtClean="0"/>
              <a:t>09/03/2021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96515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09/03/2021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51270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09/03/2021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01453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4DF0F-590D-4819-830C-E0C738902F2A}" type="datetimeFigureOut">
              <a:rPr lang="es-MX" smtClean="0"/>
              <a:t>09/03/2021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3F12B8-EC8B-4480-80DE-7C4B9435C112}" type="slidenum">
              <a:rPr lang="es-MX" smtClean="0"/>
              <a:t>‹Nº›</a:t>
            </a:fld>
            <a:endParaRPr lang="es-MX"/>
          </a:p>
        </p:txBody>
      </p:sp>
    </p:spTree>
    <p:extLst>
      <p:ext uri="{BB962C8B-B14F-4D97-AF65-F5344CB8AC3E}">
        <p14:creationId xmlns:p14="http://schemas.microsoft.com/office/powerpoint/2010/main" val="309982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a:off x="4537656" y="0"/>
            <a:ext cx="766317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rot="10800000">
            <a:off x="0" y="0"/>
            <a:ext cx="765434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1206522" y="1043731"/>
            <a:ext cx="4789329" cy="4801314"/>
          </a:xfrm>
          <a:prstGeom prst="rect">
            <a:avLst/>
          </a:prstGeom>
          <a:noFill/>
        </p:spPr>
        <p:txBody>
          <a:bodyPr wrap="square" rtlCol="0">
            <a:spAutoFit/>
          </a:bodyPr>
          <a:lstStyle/>
          <a:p>
            <a:pPr algn="just"/>
            <a:r>
              <a:rPr lang="es-MX" b="1" dirty="0" smtClean="0">
                <a:latin typeface="Century Gothic" panose="020B0502020202020204" pitchFamily="34" charset="0"/>
              </a:rPr>
              <a:t>Diario</a:t>
            </a:r>
          </a:p>
          <a:p>
            <a:pPr algn="just"/>
            <a:r>
              <a:rPr lang="es-MX" b="1" dirty="0" smtClean="0">
                <a:latin typeface="Century Gothic" panose="020B0502020202020204" pitchFamily="34" charset="0"/>
              </a:rPr>
              <a:t>Día: </a:t>
            </a:r>
            <a:r>
              <a:rPr lang="es-MX" dirty="0" smtClean="0">
                <a:latin typeface="Century Gothic" panose="020B0502020202020204" pitchFamily="34" charset="0"/>
              </a:rPr>
              <a:t>Martes 9 de </a:t>
            </a:r>
            <a:r>
              <a:rPr lang="es-MX" dirty="0" smtClean="0">
                <a:latin typeface="Century Gothic" panose="020B0502020202020204" pitchFamily="34" charset="0"/>
              </a:rPr>
              <a:t>marzo del 2021 </a:t>
            </a:r>
          </a:p>
          <a:p>
            <a:pPr algn="just"/>
            <a:r>
              <a:rPr lang="es-MX" b="1" dirty="0" smtClean="0">
                <a:latin typeface="Century Gothic" panose="020B0502020202020204" pitchFamily="34" charset="0"/>
              </a:rPr>
              <a:t>Estrategia: </a:t>
            </a:r>
            <a:r>
              <a:rPr lang="es-MX" dirty="0" smtClean="0">
                <a:latin typeface="Century Gothic" panose="020B0502020202020204" pitchFamily="34" charset="0"/>
              </a:rPr>
              <a:t>La primera actividad del día de hoy fue que los alumnos comprendieran los términos de ovíparo y vivíparo por medio de un video después en la hoja de trabajo identificarían como nacen diferentes animales según sus características, la segunda actividad fue que localizaran en una sopa de letras el nombre de diferentes animales, de los 30 alumnos que hay en el grupo solamente 14 vieron la publicación y 11 de ellos enviaron las evidencias de trabajo, ya se comenzó a enviar mensajes a los alumnos que no están cumpliendo con las actividades. </a:t>
            </a:r>
            <a:endParaRPr lang="es-MX" dirty="0" smtClean="0">
              <a:latin typeface="Century Gothic" panose="020B0502020202020204" pitchFamily="34" charset="0"/>
            </a:endParaRPr>
          </a:p>
        </p:txBody>
      </p:sp>
      <p:pic>
        <p:nvPicPr>
          <p:cNvPr id="1028" name="Picture 4" descr="Sin descripción disponible."/>
          <p:cNvPicPr>
            <a:picLocks noChangeAspect="1" noChangeArrowheads="1"/>
          </p:cNvPicPr>
          <p:nvPr/>
        </p:nvPicPr>
        <p:blipFill rotWithShape="1">
          <a:blip r:embed="rId3">
            <a:extLst>
              <a:ext uri="{28A0092B-C50C-407E-A947-70E740481C1C}">
                <a14:useLocalDpi xmlns:a14="http://schemas.microsoft.com/office/drawing/2010/main" val="0"/>
              </a:ext>
            </a:extLst>
          </a:blip>
          <a:srcRect t="3568" b="23733"/>
          <a:stretch/>
        </p:blipFill>
        <p:spPr bwMode="auto">
          <a:xfrm>
            <a:off x="6333487" y="907866"/>
            <a:ext cx="4651991" cy="50422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5608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1085</TotalTime>
  <Words>107</Words>
  <Application>Microsoft Office PowerPoint</Application>
  <PresentationFormat>Panorámica</PresentationFormat>
  <Paragraphs>3</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Century Gothic</vt:lpstr>
      <vt:lpstr>Tema de Office</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aagtz99@gmail.com</dc:creator>
  <cp:lastModifiedBy>aagtz99@gmail.com</cp:lastModifiedBy>
  <cp:revision>50</cp:revision>
  <dcterms:created xsi:type="dcterms:W3CDTF">2021-01-12T03:37:15Z</dcterms:created>
  <dcterms:modified xsi:type="dcterms:W3CDTF">2021-03-10T04:21:07Z</dcterms:modified>
</cp:coreProperties>
</file>