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9" d="100"/>
          <a:sy n="59" d="100"/>
        </p:scale>
        <p:origin x="1962" y="-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923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673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673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411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205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528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820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392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394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232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507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D0AE2-AADA-43F3-9C24-86CCDD437C89}" type="datetimeFigureOut">
              <a:rPr lang="es-MX" smtClean="0"/>
              <a:t>09/03/2021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4F310-6FD9-4CE0-BB6A-0C2EBECF3C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364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506804" y="5867942"/>
            <a:ext cx="5958137" cy="410280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09/03/2021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905238" y="2368940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6485198" y="2244073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26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900324" y="4008575"/>
            <a:ext cx="3722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8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94714" y="4403748"/>
            <a:ext cx="383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637679" y="6554426"/>
            <a:ext cx="266405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1492518" y="8353970"/>
            <a:ext cx="59581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Pensamiento matemático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Vamos a contar y a registrar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6ACF942-E01E-40EE-A611-18A8DDC300A4}"/>
              </a:ext>
            </a:extLst>
          </p:cNvPr>
          <p:cNvSpPr/>
          <p:nvPr/>
        </p:nvSpPr>
        <p:spPr>
          <a:xfrm>
            <a:off x="4775571" y="6554426"/>
            <a:ext cx="26640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3B326C7-3A4C-4979-B336-94763FDA3135}"/>
              </a:ext>
            </a:extLst>
          </p:cNvPr>
          <p:cNvSpPr/>
          <p:nvPr/>
        </p:nvSpPr>
        <p:spPr>
          <a:xfrm>
            <a:off x="1573409" y="6104229"/>
            <a:ext cx="59845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Los animales que viven en cuevas tienen características especiales: perdida de la vista, despigmentación de la piel, se les desarrolla el sentido de la audición.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Las cuevas o grutas les ofrecen condiciones ambientales de temperatura y humedad, los protege de depredadores y pueden tener a sus crías.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Algunos animales pueden pasar toda su vida en la cueva, otros la utilizan para invernar.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Los osos por lo general duermen entre 5 y 7 meses sin comer, ni beber, orinar ni defecar, después salen de las cuevas.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Cuento La cueva -Rob Hodgson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¿Qué animales viven en una cueva?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Murciélago: animal nocturno, tiene extremidades delgadas, dedeos largos que le ayudan a colgarse de un techo de una cueva y se alimenta de insectos y de frutas utilizando sus colmillos. ¿Cómo te imaginas que son las cuevas?, ¿De que se alimentan los murciélagos?, ¿Cómo son físicamente?, ¿Cuánto tiempo pasa el murciélago en la cueva?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Oso pardo: Es carnívoro, le encanta comer pescado e insectos, vegetales y frutos de algunos árboles dependiendo de la época del año. ¿La cueva en la que vivo es? Grande y profunda para que el oso pueda dormir, de pueda y obscura. ¿Me alimento de?, ¿Cómo es el osos físicamente? Grande, mucho pelaje, garras, no tiene buena vista, cola pequeña, oído muy desarrollado.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Aprendimos información muy importante, indagamos y registramos la información.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506804" y="5803586"/>
            <a:ext cx="595813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pPr algn="ctr"/>
            <a:r>
              <a:rPr lang="es-MX" sz="1000" dirty="0">
                <a:solidFill>
                  <a:srgbClr val="00B050"/>
                </a:solidFill>
                <a:latin typeface="Berlin Sans FB" panose="020E0602020502020306" pitchFamily="34" charset="0"/>
              </a:rPr>
              <a:t>¿Quiénes viven en cuevas?</a:t>
            </a:r>
            <a:endParaRPr lang="es-MX" sz="1000" dirty="0">
              <a:latin typeface="Berlin Sans FB" panose="020E0602020502020306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1586620" y="8650756"/>
            <a:ext cx="595813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Para contar podemos agrupar los objetos. Después de organizarlos comenzamos a contar.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¿Cómo lo puedes registrar? Líneas, números, círculos, dibujos.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Mi álbum preescolar pagina 30 para tercero y 31 registrar. Pagina 28 para segundo.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Busca objetos y comenta cuantos son y lo registra.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 Puedes registrar y contar elementos de tu entorno, como tus juguetes, zapatos, integrantes de tu familia, personajes de un cuento.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1, 2, 3 Vamos a contar -Vicky Sempere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431</Words>
  <Application>Microsoft Office PowerPoint</Application>
  <PresentationFormat>Personalizado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7</cp:revision>
  <dcterms:created xsi:type="dcterms:W3CDTF">2021-03-10T02:58:25Z</dcterms:created>
  <dcterms:modified xsi:type="dcterms:W3CDTF">2021-03-10T04:29:30Z</dcterms:modified>
</cp:coreProperties>
</file>