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CCFF"/>
    <a:srgbClr val="FFCCFF"/>
    <a:srgbClr val="66FFFF"/>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36"/>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09/03/2021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09/03/2021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09/03/2021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09/03/2021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09/03/2021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09/03/2021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09/03/2021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09/03/2021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09/03/2021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09/03/2021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09/03/2021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09/03/2021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Martes 9 de marzo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Facebook</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433258"/>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20 alumnos que asistieron a clase virtual.</a:t>
            </a:r>
          </a:p>
          <a:p>
            <a:pPr algn="ctr"/>
            <a:r>
              <a:rPr lang="es-ES" sz="1400" dirty="0">
                <a:solidFill>
                  <a:schemeClr val="tx1">
                    <a:lumMod val="95000"/>
                    <a:lumOff val="5000"/>
                  </a:schemeClr>
                </a:solidFill>
                <a:latin typeface="Century Gothic" panose="020B0502020202020204" pitchFamily="34" charset="0"/>
              </a:rPr>
              <a:t>21 alumnos entregaron evidencias</a:t>
            </a:r>
          </a:p>
          <a:p>
            <a:pPr algn="ctr"/>
            <a:r>
              <a:rPr lang="es-ES" sz="1400" dirty="0">
                <a:solidFill>
                  <a:schemeClr val="tx1">
                    <a:lumMod val="95000"/>
                    <a:lumOff val="5000"/>
                  </a:schemeClr>
                </a:solidFill>
                <a:latin typeface="Century Gothic" panose="020B0502020202020204" pitchFamily="34" charset="0"/>
              </a:rPr>
              <a:t>11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600438"/>
          </a:xfrm>
          <a:prstGeom prst="rect">
            <a:avLst/>
          </a:prstGeom>
          <a:noFill/>
        </p:spPr>
        <p:txBody>
          <a:bodyPr wrap="square" rtlCol="0">
            <a:spAutoFit/>
          </a:bodyPr>
          <a:lstStyle/>
          <a:p>
            <a:r>
              <a:rPr lang="es-ES" sz="1400" dirty="0">
                <a:latin typeface="Century Gothic" panose="020B0502020202020204" pitchFamily="34" charset="0"/>
              </a:rPr>
              <a:t>Se tomo la asistencia a las 8:00 a.m. con el programa de aprende en casa donde se registraron 20 alumnos, después se inicio la clase por medio de transmisión en vivo, entregaron las evidencias 21 de ellos y 11 no se reportaron durante el día. </a:t>
            </a:r>
          </a:p>
          <a:p>
            <a:endParaRPr lang="es-ES" sz="1400" dirty="0">
              <a:latin typeface="Century Gothic" panose="020B0502020202020204" pitchFamily="34" charset="0"/>
            </a:endParaRP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852654"/>
            <a:ext cx="441328" cy="44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475937" y="989351"/>
            <a:ext cx="5906125" cy="7294305"/>
          </a:xfrm>
          <a:prstGeom prst="rect">
            <a:avLst/>
          </a:prstGeom>
          <a:solidFill>
            <a:schemeClr val="accent4">
              <a:lumMod val="20000"/>
              <a:lumOff val="80000"/>
            </a:schemeClr>
          </a:solidFill>
          <a:ln w="38100">
            <a:solidFill>
              <a:srgbClr val="7030A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martes 8 de marzo del 2021, se inició la clase virtual a las 9:00 a.m. por medio de Facebook live a la cual asistieron 20 alumnos.</a:t>
            </a:r>
          </a:p>
          <a:p>
            <a:r>
              <a:rPr lang="es-ES" dirty="0">
                <a:latin typeface="Century Gothic" panose="020B0502020202020204" pitchFamily="34" charset="0"/>
              </a:rPr>
              <a:t>Reforzando los campos de exploración y comprensión del mundo natural y social en el tema de las plantas el cual es el de la semana, para esto se realizo un experimento para que los alumnos descubran como las flores absorben el agua con ayuda del colorante, agua y una botella de plástico; de actividad de seguimiento se solicito que registraran con dibujos, escrito o fotografías como realizaron la actividad y cuál creen que sea el resultado.</a:t>
            </a:r>
          </a:p>
          <a:p>
            <a:r>
              <a:rPr lang="es-ES" dirty="0">
                <a:latin typeface="Century Gothic" panose="020B0502020202020204" pitchFamily="34" charset="0"/>
              </a:rPr>
              <a:t>En el caso de pensamiento matemático para trabajar el registro de los números y letras se realizaron problemas de razonamiento para que al final dibujen la cantidad de plantas que se le solicito, el número y el nombre de las plantas.</a:t>
            </a:r>
          </a:p>
          <a:p>
            <a:r>
              <a:rPr lang="es-ES" dirty="0">
                <a:latin typeface="Century Gothic" panose="020B0502020202020204" pitchFamily="34" charset="0"/>
              </a:rPr>
              <a:t>Considero que la clase fue muy dinámica desde un inicio y el realizar experimentos les emociona realizarlos, lo único que cambiaria de mi clase es la explicación de la última actividad para que sea simple para los alumnos y sus familiares.</a:t>
            </a:r>
          </a:p>
          <a:p>
            <a:r>
              <a:rPr lang="es-ES" dirty="0">
                <a:latin typeface="Century Gothic" panose="020B0502020202020204" pitchFamily="34" charset="0"/>
              </a:rPr>
              <a:t>Se logró terminar la clase a los 45-50 minutos como se solicito.</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382" y="8385417"/>
            <a:ext cx="5011346" cy="1072989"/>
          </a:xfrm>
          <a:prstGeom prst="rect">
            <a:avLst/>
          </a:prstGeom>
        </p:spPr>
      </p:pic>
      <p:pic>
        <p:nvPicPr>
          <p:cNvPr id="3" name="Imagen 2" descr="Calendario&#10;&#10;Descripción generada automáticamente">
            <a:extLst>
              <a:ext uri="{FF2B5EF4-FFF2-40B4-BE49-F238E27FC236}">
                <a16:creationId xmlns:a16="http://schemas.microsoft.com/office/drawing/2014/main" id="{2193D0E3-9174-4FB7-BB11-AC083A1FAD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71" y="377027"/>
            <a:ext cx="2918012" cy="3890682"/>
          </a:xfrm>
          <a:prstGeom prst="rect">
            <a:avLst/>
          </a:prstGeom>
        </p:spPr>
      </p:pic>
      <p:pic>
        <p:nvPicPr>
          <p:cNvPr id="6" name="Imagen 5">
            <a:extLst>
              <a:ext uri="{FF2B5EF4-FFF2-40B4-BE49-F238E27FC236}">
                <a16:creationId xmlns:a16="http://schemas.microsoft.com/office/drawing/2014/main" id="{04A256C3-1D0A-4F2A-9F92-DAF14F6554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427" y="4608513"/>
            <a:ext cx="1795700" cy="3890682"/>
          </a:xfrm>
          <a:prstGeom prst="rect">
            <a:avLst/>
          </a:prstGeom>
        </p:spPr>
      </p:pic>
      <p:pic>
        <p:nvPicPr>
          <p:cNvPr id="9" name="Imagen 8" descr="Texto&#10;&#10;Descripción generada automáticamente">
            <a:extLst>
              <a:ext uri="{FF2B5EF4-FFF2-40B4-BE49-F238E27FC236}">
                <a16:creationId xmlns:a16="http://schemas.microsoft.com/office/drawing/2014/main" id="{B9071FD4-0641-426B-B347-5C188B2DC8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47164" y="4608513"/>
            <a:ext cx="1795700" cy="3890682"/>
          </a:xfrm>
          <a:prstGeom prst="rect">
            <a:avLst/>
          </a:prstGeom>
        </p:spPr>
      </p:pic>
      <p:pic>
        <p:nvPicPr>
          <p:cNvPr id="14" name="Imagen 13" descr="Texto&#10;&#10;Descripción generada automáticamente">
            <a:extLst>
              <a:ext uri="{FF2B5EF4-FFF2-40B4-BE49-F238E27FC236}">
                <a16:creationId xmlns:a16="http://schemas.microsoft.com/office/drawing/2014/main" id="{786B7CC4-741E-4892-BD71-57EF81AC43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47164" y="377027"/>
            <a:ext cx="1893564" cy="3890682"/>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634</TotalTime>
  <Words>338</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46</cp:revision>
  <dcterms:created xsi:type="dcterms:W3CDTF">2020-10-05T22:46:43Z</dcterms:created>
  <dcterms:modified xsi:type="dcterms:W3CDTF">2021-03-09T11:02:06Z</dcterms:modified>
</cp:coreProperties>
</file>