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53" d="100"/>
          <a:sy n="53"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3/9/2021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3/9/2021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a:t>
            </a:r>
            <a:r>
              <a:rPr lang="es-ES" dirty="0" smtClean="0">
                <a:latin typeface="Berlin Sans FB" panose="020E0602020502020306" pitchFamily="34" charset="0"/>
              </a:rPr>
              <a:t>de </a:t>
            </a:r>
            <a:r>
              <a:rPr lang="es-ES" dirty="0" smtClean="0">
                <a:latin typeface="Berlin Sans FB" panose="020E0602020502020306" pitchFamily="34" charset="0"/>
              </a:rPr>
              <a:t>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a:t>
            </a:r>
            <a:r>
              <a:rPr lang="es-ES" sz="2000" dirty="0" smtClean="0">
                <a:latin typeface="Berlin Sans FB" panose="020E0602020502020306" pitchFamily="34" charset="0"/>
              </a:rPr>
              <a:t>área de educación socioemocional. </a:t>
            </a:r>
            <a:r>
              <a:rPr lang="es-ES" sz="2000" dirty="0" smtClean="0">
                <a:latin typeface="Berlin Sans FB" panose="020E0602020502020306" pitchFamily="34" charset="0"/>
              </a:rPr>
              <a:t>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a:t>
            </a:r>
            <a:r>
              <a:rPr lang="es-ES" dirty="0" smtClean="0">
                <a:latin typeface="Berlin Sans FB" panose="020E0602020502020306" pitchFamily="34" charset="0"/>
              </a:rPr>
              <a:t>de </a:t>
            </a:r>
            <a:r>
              <a:rPr lang="es-ES" dirty="0" smtClean="0">
                <a:latin typeface="Berlin Sans FB" panose="020E0602020502020306" pitchFamily="34" charset="0"/>
              </a:rPr>
              <a:t>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a:t>
            </a:r>
            <a:r>
              <a:rPr lang="es-ES" sz="2000" dirty="0" smtClean="0">
                <a:latin typeface="Berlin Sans FB" panose="020E0602020502020306" pitchFamily="34" charset="0"/>
              </a:rPr>
              <a:t>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526</Words>
  <Application>Microsoft Office PowerPoint</Application>
  <PresentationFormat>Presentación en pantalla (4:3)</PresentationFormat>
  <Paragraphs>41</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Admin</cp:lastModifiedBy>
  <cp:revision>28</cp:revision>
  <dcterms:created xsi:type="dcterms:W3CDTF">2021-01-13T05:21:15Z</dcterms:created>
  <dcterms:modified xsi:type="dcterms:W3CDTF">2021-03-10T05:26:44Z</dcterms:modified>
</cp:coreProperties>
</file>