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1482" y="-3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813" y="4470403"/>
            <a:ext cx="4950338" cy="4022722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6813" y="8493121"/>
            <a:ext cx="4950338" cy="2002281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526F-0E7A-4A51-880E-96CFBD72D86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23789" y="7682060"/>
            <a:ext cx="1046605" cy="1389833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7500" y="8052518"/>
            <a:ext cx="438734" cy="649111"/>
          </a:xfrm>
        </p:spPr>
        <p:txBody>
          <a:bodyPr/>
          <a:lstStyle/>
          <a:p>
            <a:fld id="{6D17BDDE-60D8-468E-BB2F-C6B787C6F1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5044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083734"/>
            <a:ext cx="4943989" cy="5541404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526F-0E7A-4A51-880E-96CFBD72D86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6D17BDDE-60D8-468E-BB2F-C6B787C6F1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2489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11979" y="6231467"/>
            <a:ext cx="4240416" cy="677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526F-0E7A-4A51-880E-96CFBD72D86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6D17BDDE-60D8-468E-BB2F-C6B787C6F1FC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402809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4334936"/>
            <a:ext cx="4943989" cy="4844169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526F-0E7A-4A51-880E-96CFBD72D86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6D17BDDE-60D8-468E-BB2F-C6B787C6F1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529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1" y="7721600"/>
            <a:ext cx="501621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9211733"/>
            <a:ext cx="501621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526F-0E7A-4A51-880E-96CFBD72D86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6D17BDDE-60D8-468E-BB2F-C6B787C6F1FC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654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115390"/>
            <a:ext cx="4943988" cy="5120036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2" y="7721600"/>
            <a:ext cx="494398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526F-0E7A-4A51-880E-96CFBD72D86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6D17BDDE-60D8-468E-BB2F-C6B787C6F1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756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526F-0E7A-4A51-880E-96CFBD72D86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BDDE-60D8-468E-BB2F-C6B787C6F1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17230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8901" y="1115390"/>
            <a:ext cx="1242099" cy="9393452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6812" y="1115390"/>
            <a:ext cx="3537261" cy="9393452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526F-0E7A-4A51-880E-96CFBD72D86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BDDE-60D8-468E-BB2F-C6B787C6F1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1135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1" y="1109529"/>
            <a:ext cx="4941899" cy="22771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6812" y="3793067"/>
            <a:ext cx="4943989" cy="6715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526F-0E7A-4A51-880E-96CFBD72D86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BDDE-60D8-468E-BB2F-C6B787C6F1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0620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3688110"/>
            <a:ext cx="4943989" cy="26112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6366933"/>
            <a:ext cx="4943989" cy="15296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526F-0E7A-4A51-880E-96CFBD72D86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6D17BDDE-60D8-468E-BB2F-C6B787C6F1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363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6813" y="3798589"/>
            <a:ext cx="2398148" cy="669759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2981" y="3798589"/>
            <a:ext cx="2397820" cy="669759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526F-0E7A-4A51-880E-96CFBD72D86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6D17BDDE-60D8-468E-BB2F-C6B787C6F1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448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9014" y="3958446"/>
            <a:ext cx="2155947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6811" y="4982913"/>
            <a:ext cx="2398149" cy="552125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2116" y="3952707"/>
            <a:ext cx="2154929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0286" y="4977174"/>
            <a:ext cx="2396760" cy="552125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526F-0E7A-4A51-880E-96CFBD72D86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6D17BDDE-60D8-468E-BB2F-C6B787C6F1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8740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526F-0E7A-4A51-880E-96CFBD72D86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BDDE-60D8-468E-BB2F-C6B787C6F1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912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526F-0E7A-4A51-880E-96CFBD72D86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BDDE-60D8-468E-BB2F-C6B787C6F1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6018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1" y="793045"/>
            <a:ext cx="1972188" cy="1735666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7620" y="793048"/>
            <a:ext cx="2843180" cy="9626601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2841979"/>
            <a:ext cx="1972188" cy="7577664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526F-0E7A-4A51-880E-96CFBD72D86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BDDE-60D8-468E-BB2F-C6B787C6F1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83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8534400"/>
            <a:ext cx="4943989" cy="100753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6812" y="1128827"/>
            <a:ext cx="4943989" cy="685328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541934"/>
            <a:ext cx="4943989" cy="87771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526F-0E7A-4A51-880E-96CFBD72D86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6D17BDDE-60D8-468E-BB2F-C6B787C6F1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020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406400"/>
            <a:ext cx="1485900" cy="11802005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5316" y="507"/>
            <a:ext cx="1464204" cy="12183054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37160" cy="12192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3793067"/>
            <a:ext cx="4943989" cy="690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29300" y="10906826"/>
            <a:ext cx="574785" cy="658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D526F-0E7A-4A51-880E-96CFBD72D86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6811" y="10908106"/>
            <a:ext cx="4287366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83421" y="1400504"/>
            <a:ext cx="438734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6D17BDDE-60D8-468E-BB2F-C6B787C6F1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7121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6866" y="7203972"/>
            <a:ext cx="4950338" cy="4618821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>
                <a:latin typeface="Ink Free" panose="03080402000500000000" pitchFamily="66" charset="0"/>
              </a:rPr>
              <a:t>Diario de campo de la alumna practicante</a:t>
            </a:r>
            <a:br>
              <a:rPr lang="es-MX" dirty="0" smtClean="0">
                <a:latin typeface="Ink Free" panose="03080402000500000000" pitchFamily="66" charset="0"/>
              </a:rPr>
            </a:br>
            <a:r>
              <a:rPr lang="es-MX" dirty="0" smtClean="0">
                <a:latin typeface="Ink Free" panose="03080402000500000000" pitchFamily="66" charset="0"/>
              </a:rPr>
              <a:t/>
            </a:r>
            <a:br>
              <a:rPr lang="es-MX" dirty="0" smtClean="0">
                <a:latin typeface="Ink Free" panose="03080402000500000000" pitchFamily="66" charset="0"/>
              </a:rPr>
            </a:br>
            <a:r>
              <a:rPr lang="es-MX" dirty="0">
                <a:latin typeface="Ink Free" panose="03080402000500000000" pitchFamily="66" charset="0"/>
              </a:rPr>
              <a:t/>
            </a:r>
            <a:br>
              <a:rPr lang="es-MX" dirty="0">
                <a:latin typeface="Ink Free" panose="03080402000500000000" pitchFamily="66" charset="0"/>
              </a:rPr>
            </a:br>
            <a:r>
              <a:rPr lang="es-MX" dirty="0" smtClean="0">
                <a:latin typeface="Ink Free" panose="03080402000500000000" pitchFamily="66" charset="0"/>
              </a:rPr>
              <a:t/>
            </a:r>
            <a:br>
              <a:rPr lang="es-MX" dirty="0" smtClean="0">
                <a:latin typeface="Ink Free" panose="03080402000500000000" pitchFamily="66" charset="0"/>
              </a:rPr>
            </a:br>
            <a:r>
              <a:rPr lang="es-MX" dirty="0">
                <a:latin typeface="Ink Free" panose="03080402000500000000" pitchFamily="66" charset="0"/>
              </a:rPr>
              <a:t/>
            </a:r>
            <a:br>
              <a:rPr lang="es-MX" dirty="0">
                <a:latin typeface="Ink Free" panose="03080402000500000000" pitchFamily="66" charset="0"/>
              </a:rPr>
            </a:br>
            <a:r>
              <a:rPr lang="es-MX" sz="3100" dirty="0">
                <a:latin typeface="Ink Free" panose="03080402000500000000" pitchFamily="66" charset="0"/>
              </a:rPr>
              <a:t>Jardín de niños “Eutimio Alberto Cuellar Goribar” </a:t>
            </a:r>
            <a:br>
              <a:rPr lang="es-MX" sz="3100" dirty="0">
                <a:latin typeface="Ink Free" panose="03080402000500000000" pitchFamily="66" charset="0"/>
              </a:rPr>
            </a:br>
            <a:r>
              <a:rPr lang="es-MX" sz="3100" u="sng" dirty="0">
                <a:latin typeface="Ink Free" panose="03080402000500000000" pitchFamily="66" charset="0"/>
              </a:rPr>
              <a:t>2°A</a:t>
            </a:r>
            <a:r>
              <a:rPr lang="es-MX" sz="3100" dirty="0">
                <a:latin typeface="Ink Free" panose="03080402000500000000" pitchFamily="66" charset="0"/>
              </a:rPr>
              <a:t> </a:t>
            </a:r>
            <a:br>
              <a:rPr lang="es-MX" sz="3100" dirty="0">
                <a:latin typeface="Ink Free" panose="03080402000500000000" pitchFamily="66" charset="0"/>
              </a:rPr>
            </a:br>
            <a:r>
              <a:rPr lang="es-MX" sz="3100" dirty="0">
                <a:latin typeface="Ink Free" panose="03080402000500000000" pitchFamily="66" charset="0"/>
              </a:rPr>
              <a:t>Nombre de la alumna practicante</a:t>
            </a:r>
            <a:br>
              <a:rPr lang="es-MX" sz="3100" dirty="0">
                <a:latin typeface="Ink Free" panose="03080402000500000000" pitchFamily="66" charset="0"/>
              </a:rPr>
            </a:br>
            <a:r>
              <a:rPr lang="es-MX" sz="3100" dirty="0">
                <a:latin typeface="Ink Free" panose="03080402000500000000" pitchFamily="66" charset="0"/>
              </a:rPr>
              <a:t>Diana Sofia Gutierrez Zapata  </a:t>
            </a:r>
            <a:r>
              <a:rPr lang="es-MX" sz="8000" b="1" dirty="0">
                <a:solidFill>
                  <a:srgbClr val="0070C0"/>
                </a:solidFill>
                <a:latin typeface="Ink Free" panose="03080402000500000000" pitchFamily="66" charset="0"/>
              </a:rPr>
              <a:t/>
            </a:r>
            <a:br>
              <a:rPr lang="es-MX" sz="8000" b="1" dirty="0">
                <a:solidFill>
                  <a:srgbClr val="0070C0"/>
                </a:solidFill>
                <a:latin typeface="Ink Free" panose="03080402000500000000" pitchFamily="66" charset="0"/>
              </a:rPr>
            </a:br>
            <a:endParaRPr lang="es-MX" sz="8000" dirty="0">
              <a:latin typeface="Ink Free" panose="03080402000500000000" pitchFamily="66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1848" t="21557" r="20659" b="17183"/>
          <a:stretch/>
        </p:blipFill>
        <p:spPr>
          <a:xfrm>
            <a:off x="891539" y="425196"/>
            <a:ext cx="4777741" cy="2866644"/>
          </a:xfrm>
          <a:prstGeom prst="rect">
            <a:avLst/>
          </a:prstGeom>
        </p:spPr>
      </p:pic>
      <p:pic>
        <p:nvPicPr>
          <p:cNvPr id="5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99" y="6611146"/>
            <a:ext cx="2167734" cy="335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371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705220" y="2157196"/>
            <a:ext cx="6151705" cy="80586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" y="969580"/>
            <a:ext cx="3711272" cy="5754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20396" indent="-320396">
              <a:buFont typeface="Wingdings" panose="05000000000000000000" pitchFamily="2" charset="2"/>
              <a:buChar char="Ø"/>
            </a:pPr>
            <a:r>
              <a:rPr lang="es-MX" sz="3139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3139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91783" y="1458066"/>
            <a:ext cx="3684674" cy="157902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025" dirty="0">
                <a:latin typeface="Ink Free" panose="03080402000500000000" pitchFamily="66" charset="0"/>
              </a:rPr>
              <a:t>Jardín de niños “Eutimio Alberto Cuellar Goribar” </a:t>
            </a:r>
          </a:p>
          <a:p>
            <a:pPr algn="ctr"/>
            <a:r>
              <a:rPr lang="es-MX" sz="2025" u="sng" dirty="0">
                <a:latin typeface="Ink Free" panose="03080402000500000000" pitchFamily="66" charset="0"/>
              </a:rPr>
              <a:t>2°A</a:t>
            </a:r>
            <a:r>
              <a:rPr lang="es-MX" sz="1793" dirty="0">
                <a:latin typeface="Ink Free" panose="03080402000500000000" pitchFamily="66" charset="0"/>
              </a:rPr>
              <a:t> </a:t>
            </a:r>
          </a:p>
          <a:p>
            <a:pPr algn="ctr"/>
            <a:r>
              <a:rPr lang="es-MX" sz="1793" dirty="0">
                <a:latin typeface="Ink Free" panose="03080402000500000000" pitchFamily="66" charset="0"/>
              </a:rPr>
              <a:t>Nombre de la educadora practicante</a:t>
            </a:r>
          </a:p>
          <a:p>
            <a:pPr algn="ctr"/>
            <a:r>
              <a:rPr lang="es-MX" sz="1793" dirty="0">
                <a:latin typeface="Ink Free" panose="03080402000500000000" pitchFamily="66" charset="0"/>
              </a:rPr>
              <a:t>Diana Sofia Gutierrez Zapata 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047352" y="8175831"/>
            <a:ext cx="5467442" cy="350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18" dirty="0">
                <a:latin typeface="Ink Free" panose="03080402000500000000" pitchFamily="66" charset="0"/>
              </a:rPr>
              <a:t>Los alumnos mandan las evidencias por semana en la recopilación del álbum </a:t>
            </a:r>
          </a:p>
          <a:p>
            <a:pPr algn="ctr"/>
            <a:r>
              <a:rPr lang="es-MX" sz="2018" dirty="0">
                <a:latin typeface="Ink Free" panose="03080402000500000000" pitchFamily="66" charset="0"/>
              </a:rPr>
              <a:t>Los alumnos se dividen en </a:t>
            </a:r>
            <a:r>
              <a:rPr lang="es-MX" sz="2018" dirty="0" smtClean="0">
                <a:latin typeface="Ink Free" panose="03080402000500000000" pitchFamily="66" charset="0"/>
              </a:rPr>
              <a:t>dos grupos para </a:t>
            </a:r>
            <a:r>
              <a:rPr lang="es-MX" sz="2018" dirty="0">
                <a:latin typeface="Ink Free" panose="03080402000500000000" pitchFamily="66" charset="0"/>
              </a:rPr>
              <a:t>tomar las salas de Facebook y se conectan </a:t>
            </a:r>
            <a:r>
              <a:rPr lang="es-MX" sz="2018" dirty="0" smtClean="0">
                <a:latin typeface="Ink Free" panose="03080402000500000000" pitchFamily="66" charset="0"/>
              </a:rPr>
              <a:t>en días rotativos, se conectaran el jueves en un horario de 9 y 10 am.</a:t>
            </a:r>
            <a:endParaRPr lang="es-MX" sz="2018" dirty="0">
              <a:latin typeface="Ink Free" panose="03080402000500000000" pitchFamily="66" charset="0"/>
            </a:endParaRPr>
          </a:p>
          <a:p>
            <a:endParaRPr lang="es-MX" sz="2018" dirty="0">
              <a:latin typeface="Ink Free" panose="03080402000500000000" pitchFamily="66" charset="0"/>
            </a:endParaRPr>
          </a:p>
          <a:p>
            <a:endParaRPr lang="es-MX" sz="2018" dirty="0">
              <a:latin typeface="Ink Free" panose="03080402000500000000" pitchFamily="66" charset="0"/>
            </a:endParaRPr>
          </a:p>
          <a:p>
            <a:endParaRPr lang="es-MX" sz="2018" dirty="0">
              <a:latin typeface="Ink Free" panose="03080402000500000000" pitchFamily="66" charset="0"/>
            </a:endParaRPr>
          </a:p>
          <a:p>
            <a:endParaRPr lang="es-MX" sz="2018" dirty="0">
              <a:latin typeface="Ink Free" panose="03080402000500000000" pitchFamily="66" charset="0"/>
            </a:endParaRPr>
          </a:p>
          <a:p>
            <a:endParaRPr lang="es-MX" sz="2018" dirty="0">
              <a:latin typeface="Ink Free" panose="03080402000500000000" pitchFamily="66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9446" y="8175830"/>
            <a:ext cx="1206408" cy="2946081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4885477" y="2695666"/>
            <a:ext cx="1672820" cy="267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39" b="1" dirty="0" smtClean="0">
                <a:latin typeface="Ink Free" panose="03080402000500000000" pitchFamily="66" charset="0"/>
              </a:rPr>
              <a:t>09 de </a:t>
            </a:r>
            <a:r>
              <a:rPr lang="es-MX" sz="1139" b="1" dirty="0" smtClean="0">
                <a:latin typeface="Ink Free" panose="03080402000500000000" pitchFamily="66" charset="0"/>
              </a:rPr>
              <a:t>marzo de 2021</a:t>
            </a:r>
            <a:endParaRPr lang="es-MX" sz="1139" b="1" dirty="0">
              <a:latin typeface="Ink Free" panose="03080402000500000000" pitchFamily="66" charset="0"/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4602555" y="4996626"/>
            <a:ext cx="334493" cy="2459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39"/>
          </a:p>
        </p:txBody>
      </p:sp>
      <p:sp>
        <p:nvSpPr>
          <p:cNvPr id="15" name="Elipse 14"/>
          <p:cNvSpPr/>
          <p:nvPr/>
        </p:nvSpPr>
        <p:spPr>
          <a:xfrm>
            <a:off x="4602555" y="4644760"/>
            <a:ext cx="334493" cy="2494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39"/>
          </a:p>
        </p:txBody>
      </p:sp>
      <p:sp>
        <p:nvSpPr>
          <p:cNvPr id="12" name="Elipse 11"/>
          <p:cNvSpPr/>
          <p:nvPr/>
        </p:nvSpPr>
        <p:spPr>
          <a:xfrm>
            <a:off x="6031070" y="3575505"/>
            <a:ext cx="343590" cy="217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39"/>
          </a:p>
        </p:txBody>
      </p:sp>
      <p:sp>
        <p:nvSpPr>
          <p:cNvPr id="11" name="Elipse 10"/>
          <p:cNvSpPr/>
          <p:nvPr/>
        </p:nvSpPr>
        <p:spPr>
          <a:xfrm>
            <a:off x="5551377" y="3444718"/>
            <a:ext cx="341019" cy="217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39"/>
          </a:p>
        </p:txBody>
      </p:sp>
    </p:spTree>
    <p:extLst>
      <p:ext uri="{BB962C8B-B14F-4D97-AF65-F5344CB8AC3E}">
        <p14:creationId xmlns:p14="http://schemas.microsoft.com/office/powerpoint/2010/main" val="284595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06263" y="1952494"/>
            <a:ext cx="53774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latin typeface="Ink Free" panose="03080402000500000000" pitchFamily="66" charset="0"/>
              </a:rPr>
              <a:t>De la intervención de la clase virtual reflexiona acerca de:</a:t>
            </a:r>
          </a:p>
          <a:p>
            <a:r>
              <a:rPr lang="es-MX" sz="2400" dirty="0">
                <a:latin typeface="Ink Free" panose="03080402000500000000" pitchFamily="66" charset="0"/>
              </a:rPr>
              <a:t>¿Cómo desarrolle la clase</a:t>
            </a:r>
            <a:r>
              <a:rPr lang="es-MX" sz="2400" dirty="0" smtClean="0">
                <a:latin typeface="Ink Free" panose="03080402000500000000" pitchFamily="66" charset="0"/>
              </a:rPr>
              <a:t>?</a:t>
            </a:r>
          </a:p>
          <a:p>
            <a:r>
              <a:rPr lang="es-ES" sz="2400" dirty="0" smtClean="0">
                <a:latin typeface="Ink Free" panose="03080402000500000000" pitchFamily="66" charset="0"/>
              </a:rPr>
              <a:t>El día de hoy se realizo un video explicando las actividades</a:t>
            </a:r>
            <a:r>
              <a:rPr lang="es-ES" sz="2400" dirty="0">
                <a:latin typeface="Ink Free" panose="03080402000500000000" pitchFamily="66" charset="0"/>
              </a:rPr>
              <a:t> </a:t>
            </a:r>
            <a:r>
              <a:rPr lang="es-ES" sz="2400" dirty="0" smtClean="0">
                <a:latin typeface="Ink Free" panose="03080402000500000000" pitchFamily="66" charset="0"/>
              </a:rPr>
              <a:t>que se realizaran </a:t>
            </a:r>
            <a:r>
              <a:rPr lang="es-ES" sz="2400" dirty="0" smtClean="0">
                <a:latin typeface="Ink Free" panose="03080402000500000000" pitchFamily="66" charset="0"/>
              </a:rPr>
              <a:t>en el día, </a:t>
            </a:r>
            <a:r>
              <a:rPr lang="es-ES" sz="2400" dirty="0" smtClean="0">
                <a:latin typeface="Ink Free" panose="03080402000500000000" pitchFamily="66" charset="0"/>
              </a:rPr>
              <a:t>la primera actividad consiste en </a:t>
            </a:r>
            <a:r>
              <a:rPr lang="es-ES" sz="2400" dirty="0" smtClean="0">
                <a:latin typeface="Ink Free" panose="03080402000500000000" pitchFamily="66" charset="0"/>
              </a:rPr>
              <a:t>identificar los animales que viven en la selva así como investigar uno en especial y describir sus características. La </a:t>
            </a:r>
            <a:r>
              <a:rPr lang="es-ES" sz="2400" dirty="0" smtClean="0">
                <a:latin typeface="Ink Free" panose="03080402000500000000" pitchFamily="66" charset="0"/>
              </a:rPr>
              <a:t>segunda actividad </a:t>
            </a:r>
            <a:r>
              <a:rPr lang="es-ES" sz="2400" dirty="0" smtClean="0">
                <a:latin typeface="Ink Free" panose="03080402000500000000" pitchFamily="66" charset="0"/>
              </a:rPr>
              <a:t>se realizo con un dado, tirarlo y registrar </a:t>
            </a:r>
            <a:r>
              <a:rPr lang="es-ES" sz="2400" smtClean="0">
                <a:latin typeface="Ink Free" panose="03080402000500000000" pitchFamily="66" charset="0"/>
              </a:rPr>
              <a:t>la cantidad, </a:t>
            </a:r>
            <a:r>
              <a:rPr lang="es-ES" sz="2400" dirty="0" smtClean="0">
                <a:latin typeface="Ink Free" panose="03080402000500000000" pitchFamily="66" charset="0"/>
              </a:rPr>
              <a:t>relacionando el número con la cantidad. </a:t>
            </a:r>
            <a:endParaRPr lang="es-MX" sz="2400" dirty="0">
              <a:latin typeface="Ink Free" panose="03080402000500000000" pitchFamily="66" charset="0"/>
            </a:endParaRPr>
          </a:p>
          <a:p>
            <a:r>
              <a:rPr lang="es-MX" sz="2400" dirty="0" smtClean="0">
                <a:latin typeface="Ink Free" panose="03080402000500000000" pitchFamily="66" charset="0"/>
              </a:rPr>
              <a:t>¿ Que </a:t>
            </a:r>
            <a:r>
              <a:rPr lang="es-MX" sz="2400" dirty="0">
                <a:latin typeface="Ink Free" panose="03080402000500000000" pitchFamily="66" charset="0"/>
              </a:rPr>
              <a:t>mejoras puedo </a:t>
            </a:r>
            <a:r>
              <a:rPr lang="es-MX" sz="2400" dirty="0" smtClean="0">
                <a:latin typeface="Ink Free" panose="03080402000500000000" pitchFamily="66" charset="0"/>
              </a:rPr>
              <a:t>realizar?</a:t>
            </a:r>
          </a:p>
          <a:p>
            <a:r>
              <a:rPr lang="es-ES" sz="2400" dirty="0" smtClean="0">
                <a:latin typeface="Ink Free" panose="03080402000500000000" pitchFamily="66" charset="0"/>
              </a:rPr>
              <a:t>Realizar los videos mas llamativos</a:t>
            </a:r>
            <a:endParaRPr lang="es-MX" sz="24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25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</TotalTime>
  <Words>200</Words>
  <Application>Microsoft Office PowerPoint</Application>
  <PresentationFormat>Panorámica</PresentationFormat>
  <Paragraphs>17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Century Gothic</vt:lpstr>
      <vt:lpstr>Ink Free</vt:lpstr>
      <vt:lpstr>Wingdings</vt:lpstr>
      <vt:lpstr>Wingdings 3</vt:lpstr>
      <vt:lpstr>Espiral</vt:lpstr>
      <vt:lpstr>Diario de campo de la alumna practicante     Jardín de niños “Eutimio Alberto Cuellar Goribar”  2°A  Nombre de la alumna practicante Diana Sofia Gutierrez Zapata  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Diario de campo de la alumna practicante     Jardín de niños “Eutimio Alberto Cuellar Goribar”  2°A  Nombre de la alumna practicante Diana Sofia Gutierrez Zapata   </dc:title>
  <dc:creator>sofi gutierrez</dc:creator>
  <cp:lastModifiedBy>sofi gutierrez</cp:lastModifiedBy>
  <cp:revision>2</cp:revision>
  <dcterms:created xsi:type="dcterms:W3CDTF">2021-03-10T03:24:28Z</dcterms:created>
  <dcterms:modified xsi:type="dcterms:W3CDTF">2021-03-10T03:33:22Z</dcterms:modified>
</cp:coreProperties>
</file>