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496950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graba una hora antes y se edita media hora antes de enviara se graba en este tiempo para que los alumnos tengan una experiencia mas vivida pues se habla del clima que acontece en esos momentos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Las actividades tendrán un enfoque socioemocional y habrá mas participación de los padres de familia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10</a:t>
            </a:r>
            <a:r>
              <a:rPr lang="es-MX" dirty="0" smtClean="0"/>
              <a:t>/03/2021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6062220" y="257089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5804137" y="2423386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3465</TotalTime>
  <Words>122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13</cp:revision>
  <dcterms:created xsi:type="dcterms:W3CDTF">2021-01-13T03:08:37Z</dcterms:created>
  <dcterms:modified xsi:type="dcterms:W3CDTF">2021-03-11T05:40:30Z</dcterms:modified>
</cp:coreProperties>
</file>