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09/03/2021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9 </a:t>
            </a:r>
            <a:r>
              <a:rPr lang="es-MX" sz="1400" dirty="0" err="1" smtClean="0"/>
              <a:t>alumos</a:t>
            </a:r>
            <a:r>
              <a:rPr lang="es-MX" sz="1400" dirty="0" smtClean="0"/>
              <a:t> entraron a la clase virtual</a:t>
            </a:r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</a:t>
            </a:r>
            <a:r>
              <a:rPr lang="es-MX" sz="1200" dirty="0" smtClean="0"/>
              <a:t>hoy en la clase virtual se retomo el aprendizaje de obtiene, registra. Representa y describe información para responder dudas y ampliar su conocimiento en relación con las plantas, animales y otros elementos naturales, en donde se les comenzó cuestionando sobre algunos animales y que fueran mencionado en donde Vivian para poder clasificarlos, posteriormente se les pidió que eligieran algún animal para poder realizar un </a:t>
            </a:r>
            <a:r>
              <a:rPr lang="es-MX" sz="1200" dirty="0" err="1" smtClean="0"/>
              <a:t>antifas</a:t>
            </a:r>
            <a:r>
              <a:rPr lang="es-MX" sz="1200" dirty="0" smtClean="0"/>
              <a:t> o una mascara, decorando y creando su propia mascara al termino se les pidió que comentaran que animal habían elegido, que hicieran el sonido que emite el animal o que mencionaran alguna característica de el.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932779" y="256833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6081554" y="3710676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8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6444</TotalTime>
  <Words>151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80</cp:revision>
  <dcterms:created xsi:type="dcterms:W3CDTF">2020-10-05T15:20:07Z</dcterms:created>
  <dcterms:modified xsi:type="dcterms:W3CDTF">2021-03-10T05:16:08Z</dcterms:modified>
</cp:coreProperties>
</file>