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0" d="100"/>
          <a:sy n="60" d="100"/>
        </p:scale>
        <p:origin x="1260" y="-10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10/03/2021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10/03/2021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10/03/2021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10/03/2021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10/03/2021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10/03/2021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10/03/2021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10/03/2021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10/03/2021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10/03/2021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10/03/2021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10/03/2021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a16="http://schemas.microsoft.com/office/drawing/2014/main" id="{3365E319-907A-4483-9D04-543CDC73D747}"/>
              </a:ext>
            </a:extLst>
          </p:cNvPr>
          <p:cNvSpPr>
            <a:spLocks noGrp="1"/>
          </p:cNvSpPr>
          <p:nvPr>
            <p:ph type="subTitle" idx="1"/>
          </p:nvPr>
        </p:nvSpPr>
        <p:spPr/>
        <p:txBody>
          <a:bodyPr/>
          <a:lstStyle/>
          <a:p>
            <a:endParaRPr lang="es-MX"/>
          </a:p>
        </p:txBody>
      </p:sp>
      <p:pic>
        <p:nvPicPr>
          <p:cNvPr id="5" name="Imagen 4" descr="Forma&#10;&#10;Descripción generada automáticamente">
            <a:extLst>
              <a:ext uri="{FF2B5EF4-FFF2-40B4-BE49-F238E27FC236}">
                <a16:creationId xmlns:a16="http://schemas.microsoft.com/office/drawing/2014/main" id="{F5F45A5C-48D0-409C-BC0C-6908F9CB0B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Tree>
    <p:extLst>
      <p:ext uri="{BB962C8B-B14F-4D97-AF65-F5344CB8AC3E}">
        <p14:creationId xmlns:p14="http://schemas.microsoft.com/office/powerpoint/2010/main" val="219518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33D0306B-6493-4F16-8A0B-B2218295A4DA}"/>
              </a:ext>
            </a:extLst>
          </p:cNvPr>
          <p:cNvGrpSpPr/>
          <p:nvPr/>
        </p:nvGrpSpPr>
        <p:grpSpPr>
          <a:xfrm>
            <a:off x="34082" y="0"/>
            <a:ext cx="6823918" cy="8997043"/>
            <a:chOff x="34082" y="0"/>
            <a:chExt cx="6823918" cy="8997043"/>
          </a:xfrm>
        </p:grpSpPr>
        <p:sp>
          <p:nvSpPr>
            <p:cNvPr id="3" name="Rectángulo 2">
              <a:extLst>
                <a:ext uri="{FF2B5EF4-FFF2-40B4-BE49-F238E27FC236}">
                  <a16:creationId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la 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2D787A68-E04B-4D0B-8DBA-C9E980CAD080}"/>
                </a:ext>
              </a:extLst>
            </p:cNvPr>
            <p:cNvSpPr txBox="1"/>
            <p:nvPr/>
          </p:nvSpPr>
          <p:spPr>
            <a:xfrm rot="11054323" flipH="1" flipV="1">
              <a:off x="34082" y="825973"/>
              <a:ext cx="4187752" cy="954107"/>
            </a:xfrm>
            <a:prstGeom prst="chevron">
              <a:avLst/>
            </a:prstGeom>
            <a:solidFill>
              <a:schemeClr val="bg2">
                <a:lumMod val="90000"/>
              </a:schemeClr>
            </a:solidFill>
          </p:spPr>
          <p:txBody>
            <a:bodyPr wrap="square" rtlCol="0" anchor="ctr" anchorCtr="0">
              <a:spAutoFit/>
            </a:bodyPr>
            <a:lstStyle/>
            <a:p>
              <a:pPr algn="ctr"/>
              <a:r>
                <a:rPr lang="es-MX" sz="1400" b="1" dirty="0">
                  <a:solidFill>
                    <a:srgbClr val="0070C0"/>
                  </a:solidFill>
                  <a:latin typeface="Century Gothic" panose="020B0502020202020204" pitchFamily="34" charset="0"/>
                </a:rPr>
                <a:t>Jardín de Niños “Diego Rivera”</a:t>
              </a:r>
            </a:p>
            <a:p>
              <a:pPr algn="ctr"/>
              <a:r>
                <a:rPr lang="es-MX" sz="1400" b="1" dirty="0">
                  <a:solidFill>
                    <a:srgbClr val="0070C0"/>
                  </a:solidFill>
                  <a:latin typeface="Century Gothic" panose="020B0502020202020204" pitchFamily="34" charset="0"/>
                </a:rPr>
                <a:t>1º”A” </a:t>
              </a:r>
            </a:p>
            <a:p>
              <a:pPr algn="ctr"/>
              <a:r>
                <a:rPr lang="es-MX" sz="1400" b="1" dirty="0">
                  <a:solidFill>
                    <a:srgbClr val="0070C0"/>
                  </a:solidFill>
                  <a:latin typeface="Century Gothic" panose="020B0502020202020204" pitchFamily="34" charset="0"/>
                </a:rPr>
                <a:t>Educadora: Denisse Mancillas</a:t>
              </a:r>
            </a:p>
            <a:p>
              <a:pPr algn="ctr"/>
              <a:r>
                <a:rPr lang="es-MX" sz="1400" b="1" dirty="0">
                  <a:solidFill>
                    <a:srgbClr val="0070C0"/>
                  </a:solidFill>
                  <a:latin typeface="Century Gothic" panose="020B0502020202020204" pitchFamily="34" charset="0"/>
                </a:rPr>
                <a:t>Practicante: Monserrat Mendoza </a:t>
              </a:r>
            </a:p>
          </p:txBody>
        </p:sp>
        <p:pic>
          <p:nvPicPr>
            <p:cNvPr id="10" name="Imagen 9">
              <a:extLst>
                <a:ext uri="{FF2B5EF4-FFF2-40B4-BE49-F238E27FC236}">
                  <a16:creationId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a:extLst>
              <a:ext uri="{FF2B5EF4-FFF2-40B4-BE49-F238E27FC236}">
                <a16:creationId xmlns:a16="http://schemas.microsoft.com/office/drawing/2014/main" id="{1CE82596-3CEF-44FD-A28A-151A7C8D7885}"/>
              </a:ext>
            </a:extLst>
          </p:cNvPr>
          <p:cNvSpPr txBox="1"/>
          <p:nvPr/>
        </p:nvSpPr>
        <p:spPr>
          <a:xfrm>
            <a:off x="4995081" y="1306055"/>
            <a:ext cx="1454705" cy="369332"/>
          </a:xfrm>
          <a:prstGeom prst="rect">
            <a:avLst/>
          </a:prstGeom>
          <a:noFill/>
        </p:spPr>
        <p:txBody>
          <a:bodyPr wrap="square" rtlCol="0">
            <a:spAutoFit/>
          </a:bodyPr>
          <a:lstStyle/>
          <a:p>
            <a:r>
              <a:rPr lang="es-ES_tradnl" dirty="0">
                <a:latin typeface="Century Gothic" panose="020B0502020202020204" pitchFamily="34" charset="0"/>
              </a:rPr>
              <a:t>10/03/2021</a:t>
            </a:r>
            <a:endParaRPr lang="es-ES" dirty="0">
              <a:latin typeface="Century Gothic" panose="020B0502020202020204" pitchFamily="34" charset="0"/>
            </a:endParaRPr>
          </a:p>
        </p:txBody>
      </p:sp>
      <p:sp>
        <p:nvSpPr>
          <p:cNvPr id="5" name="Elipse 4">
            <a:extLst>
              <a:ext uri="{FF2B5EF4-FFF2-40B4-BE49-F238E27FC236}">
                <a16:creationId xmlns:a16="http://schemas.microsoft.com/office/drawing/2014/main" id="{90AC5CFC-7939-4FB8-8D85-4B8F11131F8A}"/>
              </a:ext>
            </a:extLst>
          </p:cNvPr>
          <p:cNvSpPr/>
          <p:nvPr/>
        </p:nvSpPr>
        <p:spPr>
          <a:xfrm>
            <a:off x="5505722" y="2219516"/>
            <a:ext cx="253394" cy="1755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Elipse 14">
            <a:extLst>
              <a:ext uri="{FF2B5EF4-FFF2-40B4-BE49-F238E27FC236}">
                <a16:creationId xmlns:a16="http://schemas.microsoft.com/office/drawing/2014/main" id="{A6754E9F-D565-403C-AB8D-2BF173FE6A84}"/>
              </a:ext>
            </a:extLst>
          </p:cNvPr>
          <p:cNvSpPr/>
          <p:nvPr/>
        </p:nvSpPr>
        <p:spPr>
          <a:xfrm>
            <a:off x="4507831" y="3732771"/>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Elipse 16">
            <a:extLst>
              <a:ext uri="{FF2B5EF4-FFF2-40B4-BE49-F238E27FC236}">
                <a16:creationId xmlns:a16="http://schemas.microsoft.com/office/drawing/2014/main" id="{AF744668-AFEB-4A52-B702-65975E336D7D}"/>
              </a:ext>
            </a:extLst>
          </p:cNvPr>
          <p:cNvSpPr/>
          <p:nvPr/>
        </p:nvSpPr>
        <p:spPr>
          <a:xfrm>
            <a:off x="4507831" y="4098058"/>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856A2D03-0C97-497E-B287-FACBB2419B64}"/>
              </a:ext>
            </a:extLst>
          </p:cNvPr>
          <p:cNvSpPr txBox="1"/>
          <p:nvPr/>
        </p:nvSpPr>
        <p:spPr>
          <a:xfrm>
            <a:off x="6006403" y="4809791"/>
            <a:ext cx="443384" cy="369332"/>
          </a:xfrm>
          <a:prstGeom prst="rect">
            <a:avLst/>
          </a:prstGeom>
          <a:noFill/>
        </p:spPr>
        <p:txBody>
          <a:bodyPr wrap="square" rtlCol="0">
            <a:spAutoFit/>
          </a:bodyPr>
          <a:lstStyle/>
          <a:p>
            <a:r>
              <a:rPr lang="es-ES_tradnl" dirty="0">
                <a:latin typeface="Century Gothic" panose="020B0502020202020204" pitchFamily="34" charset="0"/>
              </a:rPr>
              <a:t>5</a:t>
            </a:r>
            <a:endParaRPr lang="es-ES" dirty="0">
              <a:latin typeface="Century Gothic" panose="020B0502020202020204" pitchFamily="34" charset="0"/>
            </a:endParaRPr>
          </a:p>
        </p:txBody>
      </p:sp>
      <p:sp>
        <p:nvSpPr>
          <p:cNvPr id="18" name="CuadroTexto 17">
            <a:extLst>
              <a:ext uri="{FF2B5EF4-FFF2-40B4-BE49-F238E27FC236}">
                <a16:creationId xmlns:a16="http://schemas.microsoft.com/office/drawing/2014/main" id="{2B0C704D-86BD-4E66-B808-9633431AB666}"/>
              </a:ext>
            </a:extLst>
          </p:cNvPr>
          <p:cNvSpPr txBox="1"/>
          <p:nvPr/>
        </p:nvSpPr>
        <p:spPr>
          <a:xfrm>
            <a:off x="6006402" y="5334292"/>
            <a:ext cx="442765" cy="369332"/>
          </a:xfrm>
          <a:prstGeom prst="rect">
            <a:avLst/>
          </a:prstGeom>
          <a:noFill/>
        </p:spPr>
        <p:txBody>
          <a:bodyPr wrap="square" rtlCol="0">
            <a:spAutoFit/>
          </a:bodyPr>
          <a:lstStyle/>
          <a:p>
            <a:r>
              <a:rPr lang="es-ES_tradnl" dirty="0">
                <a:latin typeface="Century Gothic" panose="020B0502020202020204" pitchFamily="34" charset="0"/>
              </a:rPr>
              <a:t>7</a:t>
            </a:r>
            <a:endParaRPr lang="es-ES" dirty="0">
              <a:latin typeface="Century Gothic" panose="020B0502020202020204" pitchFamily="34" charset="0"/>
            </a:endParaRPr>
          </a:p>
        </p:txBody>
      </p:sp>
      <p:sp>
        <p:nvSpPr>
          <p:cNvPr id="19" name="CuadroTexto 18">
            <a:extLst>
              <a:ext uri="{FF2B5EF4-FFF2-40B4-BE49-F238E27FC236}">
                <a16:creationId xmlns:a16="http://schemas.microsoft.com/office/drawing/2014/main" id="{15E3178E-DA08-444F-A837-E10BBD2B6A25}"/>
              </a:ext>
            </a:extLst>
          </p:cNvPr>
          <p:cNvSpPr txBox="1"/>
          <p:nvPr/>
        </p:nvSpPr>
        <p:spPr>
          <a:xfrm>
            <a:off x="6006402" y="5995235"/>
            <a:ext cx="505567" cy="369332"/>
          </a:xfrm>
          <a:prstGeom prst="rect">
            <a:avLst/>
          </a:prstGeom>
          <a:noFill/>
        </p:spPr>
        <p:txBody>
          <a:bodyPr wrap="square" rtlCol="0">
            <a:spAutoFit/>
          </a:bodyPr>
          <a:lstStyle/>
          <a:p>
            <a:r>
              <a:rPr lang="es-ES_tradnl" dirty="0">
                <a:latin typeface="Century Gothic" panose="020B0502020202020204" pitchFamily="34" charset="0"/>
              </a:rPr>
              <a:t>17</a:t>
            </a:r>
            <a:endParaRPr lang="es-ES" dirty="0">
              <a:latin typeface="Century Gothic" panose="020B0502020202020204" pitchFamily="34" charset="0"/>
            </a:endParaRPr>
          </a:p>
        </p:txBody>
      </p:sp>
      <p:sp>
        <p:nvSpPr>
          <p:cNvPr id="8" name="CuadroTexto 7">
            <a:extLst>
              <a:ext uri="{FF2B5EF4-FFF2-40B4-BE49-F238E27FC236}">
                <a16:creationId xmlns:a16="http://schemas.microsoft.com/office/drawing/2014/main" id="{72A544ED-EB04-4893-9F40-812C8AB4DFBC}"/>
              </a:ext>
            </a:extLst>
          </p:cNvPr>
          <p:cNvSpPr txBox="1"/>
          <p:nvPr/>
        </p:nvSpPr>
        <p:spPr>
          <a:xfrm>
            <a:off x="2983831" y="6134017"/>
            <a:ext cx="1644316" cy="338554"/>
          </a:xfrm>
          <a:prstGeom prst="rect">
            <a:avLst/>
          </a:prstGeom>
          <a:noFill/>
        </p:spPr>
        <p:txBody>
          <a:bodyPr wrap="square" rtlCol="0">
            <a:spAutoFit/>
          </a:bodyPr>
          <a:lstStyle/>
          <a:p>
            <a:r>
              <a:rPr lang="es-ES_tradnl" sz="1600" dirty="0"/>
              <a:t>Desconocido </a:t>
            </a:r>
            <a:endParaRPr lang="es-ES" sz="1600" dirty="0"/>
          </a:p>
        </p:txBody>
      </p:sp>
      <p:sp>
        <p:nvSpPr>
          <p:cNvPr id="9" name="CuadroTexto 8">
            <a:extLst>
              <a:ext uri="{FF2B5EF4-FFF2-40B4-BE49-F238E27FC236}">
                <a16:creationId xmlns:a16="http://schemas.microsoft.com/office/drawing/2014/main" id="{04325B39-ADEE-4353-B178-D22EA0F40395}"/>
              </a:ext>
            </a:extLst>
          </p:cNvPr>
          <p:cNvSpPr txBox="1"/>
          <p:nvPr/>
        </p:nvSpPr>
        <p:spPr>
          <a:xfrm>
            <a:off x="638172" y="7034756"/>
            <a:ext cx="5831676" cy="1384995"/>
          </a:xfrm>
          <a:prstGeom prst="rect">
            <a:avLst/>
          </a:prstGeom>
          <a:noFill/>
        </p:spPr>
        <p:txBody>
          <a:bodyPr wrap="square" rtlCol="0">
            <a:spAutoFit/>
          </a:bodyPr>
          <a:lstStyle/>
          <a:p>
            <a:r>
              <a:rPr lang="es-ES_tradnl" sz="1400" dirty="0">
                <a:latin typeface="Arial" panose="020B0604020202020204" pitchFamily="34" charset="0"/>
                <a:cs typeface="Arial" panose="020B0604020202020204" pitchFamily="34" charset="0"/>
              </a:rPr>
              <a:t>El día de hoy se abordo en la programación frases breves en lengua indígena como el náhuatl y mixteco, a través de un cuento y una historia. También se abordaron las reglas básicas de convivencia en los juegos. Posteriormente se elaboraron actividades para reforzar los aprendizajes desde casa las cuales las evidencias son enviadas en las </a:t>
            </a:r>
            <a:r>
              <a:rPr lang="es-ES_tradnl" sz="1400">
                <a:latin typeface="Arial" panose="020B0604020202020204" pitchFamily="34" charset="0"/>
                <a:cs typeface="Arial" panose="020B0604020202020204" pitchFamily="34" charset="0"/>
              </a:rPr>
              <a:t>plataformas digitales.</a:t>
            </a:r>
            <a:endParaRPr lang="es-ES" sz="1400" dirty="0">
              <a:latin typeface="Arial" panose="020B0604020202020204" pitchFamily="34" charset="0"/>
              <a:cs typeface="Arial" panose="020B0604020202020204" pitchFamily="34" charset="0"/>
            </a:endParaRPr>
          </a:p>
        </p:txBody>
      </p:sp>
      <p:sp>
        <p:nvSpPr>
          <p:cNvPr id="20" name="Elipse 19">
            <a:extLst>
              <a:ext uri="{FF2B5EF4-FFF2-40B4-BE49-F238E27FC236}">
                <a16:creationId xmlns:a16="http://schemas.microsoft.com/office/drawing/2014/main" id="{A162DA70-AC18-4201-85D2-9A6053E4657B}"/>
              </a:ext>
            </a:extLst>
          </p:cNvPr>
          <p:cNvSpPr/>
          <p:nvPr/>
        </p:nvSpPr>
        <p:spPr>
          <a:xfrm>
            <a:off x="2875475" y="3329674"/>
            <a:ext cx="216711" cy="1755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698495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TotalTime>
  <Words>90</Words>
  <Application>Microsoft Office PowerPoint</Application>
  <PresentationFormat>Carta (216 x 279 mm)</PresentationFormat>
  <Paragraphs>11</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Calibri Light</vt:lpstr>
      <vt:lpstr>Century Gothic</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SANDRA MONSERRAT MENDOZA MENDEZ</cp:lastModifiedBy>
  <cp:revision>19</cp:revision>
  <dcterms:created xsi:type="dcterms:W3CDTF">2020-10-05T15:20:07Z</dcterms:created>
  <dcterms:modified xsi:type="dcterms:W3CDTF">2021-03-11T05:15:02Z</dcterms:modified>
</cp:coreProperties>
</file>