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660"/>
  </p:normalViewPr>
  <p:slideViewPr>
    <p:cSldViewPr snapToGrid="0">
      <p:cViewPr>
        <p:scale>
          <a:sx n="66" d="100"/>
          <a:sy n="66" d="100"/>
        </p:scale>
        <p:origin x="21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668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837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20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590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112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129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958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5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410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036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900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3E05E-AEEF-47C5-A754-27F71EFE13FF}" type="datetimeFigureOut">
              <a:rPr lang="es-MX" smtClean="0"/>
              <a:t>10/03/2021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4CC54-9BF4-47AB-9C40-31B3DA473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257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06804" y="5867942"/>
            <a:ext cx="5958137" cy="410280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10/03/2021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441145" y="2019619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3699655" y="297434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32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4714" y="4008575"/>
            <a:ext cx="383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94714" y="4403748"/>
            <a:ext cx="383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37679" y="6554426"/>
            <a:ext cx="266405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5215285" y="6084894"/>
            <a:ext cx="19760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Educación física 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Reglas mágicas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6ACF942-E01E-40EE-A611-18A8DDC300A4}"/>
              </a:ext>
            </a:extLst>
          </p:cNvPr>
          <p:cNvSpPr/>
          <p:nvPr/>
        </p:nvSpPr>
        <p:spPr>
          <a:xfrm>
            <a:off x="4775571" y="6554426"/>
            <a:ext cx="26640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3B326C7-3A4C-4979-B336-94763FDA3135}"/>
              </a:ext>
            </a:extLst>
          </p:cNvPr>
          <p:cNvSpPr/>
          <p:nvPr/>
        </p:nvSpPr>
        <p:spPr>
          <a:xfrm>
            <a:off x="1588672" y="6325857"/>
            <a:ext cx="3101661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Lenguas indígenas que se hablan en nuestro país.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Lengua indígena mixteca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Un ratoncito. Cantante soprano mixteca Edith Ortiz Mendoza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Cuento El hombre perdido. Lengua indígena otomí, maya,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Ambas lenguas se hablan en nuestro país, son diferentes entre ellas.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Palabras en lengua indígena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Gato - Otomí (Mixi) - Náhuatl (Miston)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Grillo - Otomí (Putujuni) - Náhuatl (Xopite)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Mariposa - Otomí (Tuxmu) - Náhuatl (Papalotl)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Águila - Otomí (Nxuni) - Náhuatl (Kuahtli)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Conejo - Otomí (Jua) - Náhuatl (Tochi)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Pez - Otomí (Hua) - Náhuatl (Michi)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Conocer como se dicen algunas palaras en otras regiones.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Hasta luego: Menteru Jimpo</a:t>
            </a:r>
          </a:p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Berlin Sans FB" panose="020E0602020502020306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503434" y="5912593"/>
            <a:ext cx="2927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Lenguaje y comunicación</a:t>
            </a:r>
          </a:p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Así se dice en mi región </a:t>
            </a:r>
            <a:endParaRPr lang="es-MX" sz="1200" dirty="0">
              <a:latin typeface="Berlin Sans FB" panose="020E0602020502020306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4692640" y="6468214"/>
            <a:ext cx="282991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¿Cómo le hacemos para convivir en armonía?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Reglas y las normas básicas de convivencia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Las reglas podemos encontrarlas en todas partes calle, casa, escuela, juegos.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Las reglas nos ayudan a reconocer los lugares en los que podemos estar y las acciones que podemos realizar en ciertos lugares, así evitamos accidentes y podemos convivir mejor.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No estar en la cocina( regla en casa), respetar los turnos de participación para no tener accidentes con el material. 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277</Words>
  <Application>Microsoft Office PowerPoint</Application>
  <PresentationFormat>Personalizado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2021-03-10T19:50:05Z</dcterms:created>
  <dcterms:modified xsi:type="dcterms:W3CDTF">2021-03-10T21:57:07Z</dcterms:modified>
</cp:coreProperties>
</file>