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53" d="100"/>
          <a:sy n="53"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3/10/2021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3/10/2021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Así se dice en mi región. </a:t>
            </a: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10</a:t>
            </a:r>
            <a:r>
              <a:rPr lang="es-ES" dirty="0" smtClean="0">
                <a:latin typeface="Berlin Sans FB" panose="020E0602020502020306" pitchFamily="34" charset="0"/>
              </a:rPr>
              <a:t>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a:t>
            </a:r>
            <a:r>
              <a:rPr lang="es-ES" sz="2000" dirty="0" smtClean="0">
                <a:latin typeface="Berlin Sans FB" panose="020E0602020502020306" pitchFamily="34" charset="0"/>
              </a:rPr>
              <a:t>Lenguaje y Comunicación.</a:t>
            </a:r>
            <a:r>
              <a:rPr lang="es-ES" sz="2000" dirty="0" smtClean="0">
                <a:latin typeface="Berlin Sans FB" panose="020E0602020502020306" pitchFamily="34" charset="0"/>
              </a:rPr>
              <a:t> </a:t>
            </a:r>
            <a:r>
              <a:rPr lang="es-ES" sz="2000" dirty="0" smtClean="0">
                <a:latin typeface="Berlin Sans FB" panose="020E0602020502020306" pitchFamily="34" charset="0"/>
              </a:rPr>
              <a:t>Haciendo énfasis </a:t>
            </a:r>
            <a:r>
              <a:rPr lang="es-ES" sz="2000" dirty="0" smtClean="0">
                <a:latin typeface="Berlin Sans FB" panose="020E0602020502020306" pitchFamily="34" charset="0"/>
              </a:rPr>
              <a:t>en los diferentes modismos.</a:t>
            </a:r>
          </a:p>
          <a:p>
            <a:r>
              <a:rPr lang="es-ES" sz="2000" dirty="0" smtClean="0">
                <a:latin typeface="Berlin Sans FB" panose="020E0602020502020306" pitchFamily="34" charset="0"/>
              </a:rPr>
              <a:t>Se trabajo en clase virtual, tratando de el uso de los nombres y reconocimiento de los demás. </a:t>
            </a:r>
            <a:endParaRPr lang="en-US" sz="2000" dirty="0">
              <a:latin typeface="Berlin Sans FB" panose="020E0602020502020306" pitchFamily="34" charset="0"/>
            </a:endParaRPr>
          </a:p>
        </p:txBody>
      </p:sp>
      <p:sp>
        <p:nvSpPr>
          <p:cNvPr id="12" name="Elipse 11"/>
          <p:cNvSpPr/>
          <p:nvPr/>
        </p:nvSpPr>
        <p:spPr>
          <a:xfrm>
            <a:off x="6014751" y="285770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327080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589</Words>
  <Application>Microsoft Office PowerPoint</Application>
  <PresentationFormat>Presentación en pantalla (4:3)</PresentationFormat>
  <Paragraphs>45</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Berlin Sans FB</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Admin</cp:lastModifiedBy>
  <cp:revision>29</cp:revision>
  <dcterms:created xsi:type="dcterms:W3CDTF">2021-01-13T05:21:15Z</dcterms:created>
  <dcterms:modified xsi:type="dcterms:W3CDTF">2021-03-11T06:00:19Z</dcterms:modified>
</cp:coreProperties>
</file>