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710" y="-2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18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8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2219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1332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132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69690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01624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15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56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264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48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805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937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4828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87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45D75-12FC-4393-ABD6-251E56A85324}" type="datetimeFigureOut">
              <a:rPr lang="es-MX" smtClean="0"/>
              <a:t>10/03/2021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332BDA5E-65F8-44F5-804C-43008197F1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95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26866" y="7203972"/>
            <a:ext cx="4950338" cy="4618821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Ink Free" panose="03080402000500000000" pitchFamily="66" charset="0"/>
              </a:rPr>
              <a:t>Diario de campo de la alumna practicante</a:t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dirty="0" smtClean="0">
                <a:latin typeface="Ink Free" panose="03080402000500000000" pitchFamily="66" charset="0"/>
              </a:rPr>
              <a:t/>
            </a:r>
            <a:br>
              <a:rPr lang="es-MX" dirty="0" smtClean="0">
                <a:latin typeface="Ink Free" panose="03080402000500000000" pitchFamily="66" charset="0"/>
              </a:rPr>
            </a:br>
            <a:r>
              <a:rPr lang="es-MX" dirty="0">
                <a:latin typeface="Ink Free" panose="03080402000500000000" pitchFamily="66" charset="0"/>
              </a:rPr>
              <a:t/>
            </a:r>
            <a:br>
              <a:rPr lang="es-MX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u="sng" dirty="0">
                <a:latin typeface="Ink Free" panose="03080402000500000000" pitchFamily="66" charset="0"/>
              </a:rPr>
              <a:t>2°A</a:t>
            </a:r>
            <a:r>
              <a:rPr lang="es-MX" sz="3100" dirty="0">
                <a:latin typeface="Ink Free" panose="03080402000500000000" pitchFamily="66" charset="0"/>
              </a:rPr>
              <a:t> 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Nombre de la alumna practicante</a:t>
            </a:r>
            <a:br>
              <a:rPr lang="es-MX" sz="3100" dirty="0">
                <a:latin typeface="Ink Free" panose="03080402000500000000" pitchFamily="66" charset="0"/>
              </a:rPr>
            </a:br>
            <a:r>
              <a:rPr lang="es-MX" sz="3100" dirty="0">
                <a:latin typeface="Ink Free" panose="03080402000500000000" pitchFamily="66" charset="0"/>
              </a:rPr>
              <a:t>Diana Sofia Gutierrez Zapata  </a:t>
            </a:r>
            <a: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  <a:t/>
            </a:r>
            <a:br>
              <a:rPr lang="es-MX" sz="8000" b="1" dirty="0">
                <a:solidFill>
                  <a:srgbClr val="0070C0"/>
                </a:solidFill>
                <a:latin typeface="Ink Free" panose="03080402000500000000" pitchFamily="66" charset="0"/>
              </a:rPr>
            </a:br>
            <a:endParaRPr lang="es-MX" sz="8000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891539" y="425196"/>
            <a:ext cx="4777741" cy="2866644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99" y="6611146"/>
            <a:ext cx="2167734" cy="335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949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705220" y="2157196"/>
            <a:ext cx="6151705" cy="805862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" y="969580"/>
            <a:ext cx="3711272" cy="575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20396" indent="-320396">
              <a:buFont typeface="Wingdings" panose="05000000000000000000" pitchFamily="2" charset="2"/>
              <a:buChar char="Ø"/>
            </a:pPr>
            <a:r>
              <a:rPr lang="es-MX" sz="3139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139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783" y="1458066"/>
            <a:ext cx="3684674" cy="157902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2025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2025" u="sng" dirty="0">
                <a:latin typeface="Ink Free" panose="03080402000500000000" pitchFamily="66" charset="0"/>
              </a:rPr>
              <a:t>2°A</a:t>
            </a:r>
            <a:r>
              <a:rPr lang="es-MX" sz="1793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793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47352" y="8175831"/>
            <a:ext cx="5467442" cy="350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2018" dirty="0">
                <a:latin typeface="Ink Free" panose="03080402000500000000" pitchFamily="66" charset="0"/>
              </a:rPr>
              <a:t>Los alumnos se dividen en </a:t>
            </a:r>
            <a:r>
              <a:rPr lang="es-MX" sz="2018" dirty="0" smtClean="0">
                <a:latin typeface="Ink Free" panose="03080402000500000000" pitchFamily="66" charset="0"/>
              </a:rPr>
              <a:t>dos grupos para </a:t>
            </a:r>
            <a:r>
              <a:rPr lang="es-MX" sz="2018" dirty="0">
                <a:latin typeface="Ink Free" panose="03080402000500000000" pitchFamily="66" charset="0"/>
              </a:rPr>
              <a:t>tomar las salas de Facebook y se conectan </a:t>
            </a:r>
            <a:r>
              <a:rPr lang="es-MX" sz="2018" dirty="0" smtClean="0">
                <a:latin typeface="Ink Free" panose="03080402000500000000" pitchFamily="66" charset="0"/>
              </a:rPr>
              <a:t>en días rotativos, se conectaran el jueves en un horario de 9 y 10 am.</a:t>
            </a:r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  <a:p>
            <a:endParaRPr lang="es-MX" sz="201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9446" y="8175830"/>
            <a:ext cx="1206408" cy="2946081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885477" y="2695666"/>
            <a:ext cx="1672820" cy="267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39" b="1" dirty="0" smtClean="0">
                <a:latin typeface="Ink Free" panose="03080402000500000000" pitchFamily="66" charset="0"/>
              </a:rPr>
              <a:t>10</a:t>
            </a:r>
            <a:r>
              <a:rPr lang="es-MX" sz="1139" b="1" dirty="0" smtClean="0">
                <a:latin typeface="Ink Free" panose="03080402000500000000" pitchFamily="66" charset="0"/>
              </a:rPr>
              <a:t> </a:t>
            </a:r>
            <a:r>
              <a:rPr lang="es-MX" sz="1139" b="1" dirty="0" smtClean="0">
                <a:latin typeface="Ink Free" panose="03080402000500000000" pitchFamily="66" charset="0"/>
              </a:rPr>
              <a:t>de marzo de 2021</a:t>
            </a:r>
            <a:endParaRPr lang="es-MX" sz="1139" b="1" dirty="0">
              <a:latin typeface="Ink Free" panose="03080402000500000000" pitchFamily="66" charset="0"/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4602555" y="4996626"/>
            <a:ext cx="334493" cy="2459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5" name="Elipse 14"/>
          <p:cNvSpPr/>
          <p:nvPr/>
        </p:nvSpPr>
        <p:spPr>
          <a:xfrm>
            <a:off x="4602555" y="4644760"/>
            <a:ext cx="334493" cy="2494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2" name="Elipse 11"/>
          <p:cNvSpPr/>
          <p:nvPr/>
        </p:nvSpPr>
        <p:spPr>
          <a:xfrm>
            <a:off x="2987080" y="4260550"/>
            <a:ext cx="343590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  <p:sp>
        <p:nvSpPr>
          <p:cNvPr id="11" name="Elipse 10"/>
          <p:cNvSpPr/>
          <p:nvPr/>
        </p:nvSpPr>
        <p:spPr>
          <a:xfrm>
            <a:off x="5551377" y="3198632"/>
            <a:ext cx="341019" cy="2177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139"/>
          </a:p>
        </p:txBody>
      </p:sp>
    </p:spTree>
    <p:extLst>
      <p:ext uri="{BB962C8B-B14F-4D97-AF65-F5344CB8AC3E}">
        <p14:creationId xmlns:p14="http://schemas.microsoft.com/office/powerpoint/2010/main" val="286894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06263" y="1952494"/>
            <a:ext cx="5377416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400" dirty="0">
                <a:latin typeface="Ink Free" panose="03080402000500000000" pitchFamily="66" charset="0"/>
              </a:rPr>
              <a:t>¿Cómo desarrolle la clase</a:t>
            </a:r>
            <a:r>
              <a:rPr lang="es-MX" sz="2400" dirty="0" smtClean="0">
                <a:latin typeface="Ink Free" panose="03080402000500000000" pitchFamily="66" charset="0"/>
              </a:rPr>
              <a:t>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El día de hoy se realizo un video explicando las actividades</a:t>
            </a:r>
            <a:r>
              <a:rPr lang="es-ES" sz="2400" dirty="0">
                <a:latin typeface="Ink Free" panose="03080402000500000000" pitchFamily="66" charset="0"/>
              </a:rPr>
              <a:t> </a:t>
            </a:r>
            <a:r>
              <a:rPr lang="es-ES" sz="2400" dirty="0" smtClean="0">
                <a:latin typeface="Ink Free" panose="03080402000500000000" pitchFamily="66" charset="0"/>
              </a:rPr>
              <a:t>que se realizaran en el día, la primera actividad consiste en </a:t>
            </a:r>
            <a:r>
              <a:rPr lang="es-ES" sz="2400" dirty="0" smtClean="0">
                <a:latin typeface="Ink Free" panose="03080402000500000000" pitchFamily="66" charset="0"/>
              </a:rPr>
              <a:t>observar y escuchar el video de como se dicen algunas palabras en náhuatl y escribe y repite las palabras aprendidas. La </a:t>
            </a:r>
            <a:r>
              <a:rPr lang="es-ES" sz="2400" dirty="0" smtClean="0">
                <a:latin typeface="Ink Free" panose="03080402000500000000" pitchFamily="66" charset="0"/>
              </a:rPr>
              <a:t>segunda actividad </a:t>
            </a:r>
            <a:r>
              <a:rPr lang="es-ES" sz="2400" dirty="0" smtClean="0">
                <a:latin typeface="Ink Free" panose="03080402000500000000" pitchFamily="66" charset="0"/>
              </a:rPr>
              <a:t>que se realizo fue de educación física, </a:t>
            </a:r>
            <a:r>
              <a:rPr lang="es-MX" sz="2400" dirty="0">
                <a:latin typeface="Ink Free" panose="03080402000500000000" pitchFamily="66" charset="0"/>
              </a:rPr>
              <a:t>Jugar con 2 integrantes de la familia y respetar los turnos, así como las indicaciones que se dan. (materiales: 10 bolas de papel, 5 vasos, 1 cinta, 1 recipiente y una tapa de plástico) colocar los 5 vasos en el piso, colocar una línea con la cinta a 3 pasos de los vasos. Lanzar las pelotas con los vasos parados y acostados y llevar las bolas de papel de la línea a la pared con la </a:t>
            </a:r>
            <a:r>
              <a:rPr lang="es-MX" sz="2400">
                <a:latin typeface="Ink Free" panose="03080402000500000000" pitchFamily="66" charset="0"/>
              </a:rPr>
              <a:t>tapa</a:t>
            </a:r>
            <a:r>
              <a:rPr lang="es-MX" sz="2400" smtClean="0">
                <a:latin typeface="Ink Free" panose="03080402000500000000" pitchFamily="66" charset="0"/>
              </a:rPr>
              <a:t>.</a:t>
            </a:r>
          </a:p>
          <a:p>
            <a:r>
              <a:rPr lang="es-MX" sz="3200" smtClean="0">
                <a:latin typeface="Ink Free" panose="03080402000500000000" pitchFamily="66" charset="0"/>
              </a:rPr>
              <a:t>¿ </a:t>
            </a:r>
            <a:r>
              <a:rPr lang="es-MX" sz="2400" dirty="0" smtClean="0">
                <a:latin typeface="Ink Free" panose="03080402000500000000" pitchFamily="66" charset="0"/>
              </a:rPr>
              <a:t>Que </a:t>
            </a:r>
            <a:r>
              <a:rPr lang="es-MX" sz="2400" dirty="0">
                <a:latin typeface="Ink Free" panose="03080402000500000000" pitchFamily="66" charset="0"/>
              </a:rPr>
              <a:t>mejoras puedo </a:t>
            </a:r>
            <a:r>
              <a:rPr lang="es-MX" sz="2400" dirty="0" smtClean="0">
                <a:latin typeface="Ink Free" panose="03080402000500000000" pitchFamily="66" charset="0"/>
              </a:rPr>
              <a:t>realizar?</a:t>
            </a:r>
          </a:p>
          <a:p>
            <a:r>
              <a:rPr lang="es-ES" sz="2400" dirty="0" smtClean="0">
                <a:latin typeface="Ink Free" panose="03080402000500000000" pitchFamily="66" charset="0"/>
              </a:rPr>
              <a:t>Realizar los videos mas llamativos</a:t>
            </a:r>
            <a:endParaRPr lang="es-MX" sz="24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3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</TotalTime>
  <Words>279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Century Gothic</vt:lpstr>
      <vt:lpstr>Ink Free</vt:lpstr>
      <vt:lpstr>Wingdings</vt:lpstr>
      <vt:lpstr>Wingdings 3</vt:lpstr>
      <vt:lpstr>Espiral</vt:lpstr>
      <vt:lpstr>Diario de campo de la alumna practicante     Jardín de niños “Eutimio Alberto Cuellar Goribar”  2°A  Nombre de la alumna practicante Diana Sofia Gutierrez Zapata 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 Jardín de niños “Eutimio Alberto Cuellar Goribar”  2°A  Nombre de la alumna practicante Diana Sofia Gutierrez Zapata</dc:title>
  <dc:creator>sofi gutierrez</dc:creator>
  <cp:lastModifiedBy>sofi gutierrez</cp:lastModifiedBy>
  <cp:revision>2</cp:revision>
  <dcterms:created xsi:type="dcterms:W3CDTF">2021-03-11T03:37:35Z</dcterms:created>
  <dcterms:modified xsi:type="dcterms:W3CDTF">2021-03-11T03:48:46Z</dcterms:modified>
</cp:coreProperties>
</file>