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4" d="100"/>
          <a:sy n="54" d="100"/>
        </p:scale>
        <p:origin x="124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89426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960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30053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4210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575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032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3407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4515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54120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2324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8840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C4962B-BC66-436A-8029-C6B3DD3EACA1}" type="datetimeFigureOut">
              <a:rPr lang="es-MX" smtClean="0"/>
              <a:t>11/03/2021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AFB0A6-6C97-4DEC-9199-3503699A8BB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9607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| Maestra dibujo, Etiquetas preescolares, Juegos didacticos para  preescolar">
            <a:extLst>
              <a:ext uri="{FF2B5EF4-FFF2-40B4-BE49-F238E27FC236}">
                <a16:creationId xmlns:a16="http://schemas.microsoft.com/office/drawing/2014/main" id="{83E1845F-51EE-4636-A143-B98A7F64EB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92695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D0AE8E6-0BA9-4E27-8626-466E66E83AAC}"/>
              </a:ext>
            </a:extLst>
          </p:cNvPr>
          <p:cNvSpPr txBox="1"/>
          <p:nvPr/>
        </p:nvSpPr>
        <p:spPr>
          <a:xfrm>
            <a:off x="1026458" y="6078070"/>
            <a:ext cx="480508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DIARIO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s-MX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Ink Free" panose="03080402000500000000" pitchFamily="66" charset="0"/>
              </a:rPr>
              <a:t>DE ALUMNA PRACTICANTE</a:t>
            </a:r>
          </a:p>
        </p:txBody>
      </p:sp>
    </p:spTree>
    <p:extLst>
      <p:ext uri="{BB962C8B-B14F-4D97-AF65-F5344CB8AC3E}">
        <p14:creationId xmlns:p14="http://schemas.microsoft.com/office/powerpoint/2010/main" val="26318221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melonheadz marcos - Buscar con Google | Etiquetas preescolares, Portadas,  Dibujo de escuela">
            <a:extLst>
              <a:ext uri="{FF2B5EF4-FFF2-40B4-BE49-F238E27FC236}">
                <a16:creationId xmlns:a16="http://schemas.microsoft.com/office/drawing/2014/main" id="{0D08DC5E-0563-49B7-8705-8D0BE2BA57D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222" b="2745"/>
          <a:stretch/>
        </p:blipFill>
        <p:spPr bwMode="auto">
          <a:xfrm>
            <a:off x="0" y="0"/>
            <a:ext cx="6858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486326F2-9F98-4C64-B1B2-D977F252273A}"/>
              </a:ext>
            </a:extLst>
          </p:cNvPr>
          <p:cNvSpPr txBox="1"/>
          <p:nvPr/>
        </p:nvSpPr>
        <p:spPr>
          <a:xfrm>
            <a:off x="954741" y="1001069"/>
            <a:ext cx="494851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 algn="ctr"/>
            <a:r>
              <a:rPr lang="es-ES" sz="2400" b="1" dirty="0">
                <a:latin typeface="Berlin Sans FB" panose="020E0602020502020306" pitchFamily="34" charset="0"/>
              </a:rPr>
              <a:t>Agregando </a:t>
            </a:r>
          </a:p>
          <a:p>
            <a:pPr algn="ctr"/>
            <a:endParaRPr lang="es-ES" sz="2400" b="1" dirty="0">
              <a:latin typeface="Berlin Sans FB" panose="020E0602020502020306" pitchFamily="34" charset="0"/>
            </a:endParaRPr>
          </a:p>
          <a:p>
            <a:pPr algn="ctr"/>
            <a:r>
              <a:rPr lang="es-ES" sz="2400" dirty="0">
                <a:latin typeface="Berlin Sans FB" panose="020E0602020502020306" pitchFamily="34" charset="0"/>
              </a:rPr>
              <a:t>Se envió un video con una actividad relacionada con el material matemático que se trabajo el día jueves, en esta ocasión se trabajo con el concepto de agregar cantidades. 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03C09D9-CF6D-4D8B-9F58-78AAECAA1696}"/>
              </a:ext>
            </a:extLst>
          </p:cNvPr>
          <p:cNvSpPr txBox="1"/>
          <p:nvPr/>
        </p:nvSpPr>
        <p:spPr>
          <a:xfrm>
            <a:off x="3899646" y="131203"/>
            <a:ext cx="29583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>
                <a:latin typeface="Berlin Sans FB" panose="020E0602020502020306" pitchFamily="34" charset="0"/>
              </a:rPr>
              <a:t>9</a:t>
            </a:r>
            <a:r>
              <a:rPr lang="es-MX">
                <a:latin typeface="Berlin Sans FB" panose="020E0602020502020306" pitchFamily="34" charset="0"/>
              </a:rPr>
              <a:t> </a:t>
            </a:r>
            <a:r>
              <a:rPr lang="es-MX" dirty="0">
                <a:latin typeface="Berlin Sans FB" panose="020E0602020502020306" pitchFamily="34" charset="0"/>
              </a:rPr>
              <a:t>DE MARZO DEL 2021</a:t>
            </a:r>
          </a:p>
        </p:txBody>
      </p:sp>
    </p:spTree>
    <p:extLst>
      <p:ext uri="{BB962C8B-B14F-4D97-AF65-F5344CB8AC3E}">
        <p14:creationId xmlns:p14="http://schemas.microsoft.com/office/powerpoint/2010/main" val="23529079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41</Words>
  <Application>Microsoft Office PowerPoint</Application>
  <PresentationFormat>Carta (216 x 279 mm)</PresentationFormat>
  <Paragraphs>5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Berlin Sans FB</vt:lpstr>
      <vt:lpstr>Calibri</vt:lpstr>
      <vt:lpstr>Calibri Light</vt:lpstr>
      <vt:lpstr>Ink Free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Daniela Gonzalez Escobedo</dc:creator>
  <cp:lastModifiedBy>Daniela Gonzalez Escobedo</cp:lastModifiedBy>
  <cp:revision>1</cp:revision>
  <dcterms:created xsi:type="dcterms:W3CDTF">2021-03-11T22:32:13Z</dcterms:created>
  <dcterms:modified xsi:type="dcterms:W3CDTF">2021-03-11T22:36:42Z</dcterms:modified>
</cp:coreProperties>
</file>