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42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6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05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21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7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3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40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5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412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3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84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962B-BC66-436A-8029-C6B3DD3EACA1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B0A6-6C97-4DEC-9199-3503699A8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60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954741" y="1001069"/>
            <a:ext cx="49485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" sz="2400" b="1" dirty="0">
                <a:latin typeface="Berlin Sans FB" panose="020E0602020502020306" pitchFamily="34" charset="0"/>
              </a:rPr>
              <a:t>Agregando 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una actividad relacionada con el material matemático que se trabajo el día jueves, en esta ocasión se trabajo con el concepto de agregar cantidades.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9</a:t>
            </a:r>
            <a:r>
              <a:rPr lang="es-MX">
                <a:latin typeface="Berlin Sans FB" panose="020E0602020502020306" pitchFamily="34" charset="0"/>
              </a:rPr>
              <a:t> </a:t>
            </a:r>
            <a:r>
              <a:rPr lang="es-MX" dirty="0">
                <a:latin typeface="Berlin Sans FB" panose="020E0602020502020306" pitchFamily="34" charset="0"/>
              </a:rPr>
              <a:t>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41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2021-03-11T22:32:13Z</dcterms:created>
  <dcterms:modified xsi:type="dcterms:W3CDTF">2021-03-11T22:36:42Z</dcterms:modified>
</cp:coreProperties>
</file>