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800" y="-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7929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Jueves 11 de marzo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BEB61F7-3B9D-40FB-A10E-3CC9BD6A3A32}"/>
              </a:ext>
            </a:extLst>
          </p:cNvPr>
          <p:cNvSpPr txBox="1"/>
          <p:nvPr/>
        </p:nvSpPr>
        <p:spPr>
          <a:xfrm>
            <a:off x="6065998" y="5133978"/>
            <a:ext cx="460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14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246968" y="6430120"/>
            <a:ext cx="6191934" cy="1365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En la clase virtual de hoy, la asistencia fue de 19 alumnos.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no tuve intervención con el grupo, el maestro de educación física tomó el tiempo de la clase virtual.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Las actividades paneadas para hoy, se moverán para el martes, para dar cierre a la situación de aprendizaje y evaluar el desarrollo de los alumnos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34084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55154500-8589-44EE-9BED-E8BCD9228C97}"/>
              </a:ext>
            </a:extLst>
          </p:cNvPr>
          <p:cNvSpPr/>
          <p:nvPr/>
        </p:nvSpPr>
        <p:spPr>
          <a:xfrm>
            <a:off x="2644775" y="2451864"/>
            <a:ext cx="209551" cy="17145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5260F68-467D-450E-844B-22209BFC30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9" t="7387" r="25000" b="13315"/>
          <a:stretch/>
        </p:blipFill>
        <p:spPr>
          <a:xfrm>
            <a:off x="533400" y="1159048"/>
            <a:ext cx="5791200" cy="350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3086</TotalTime>
  <Words>93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67</cp:revision>
  <dcterms:created xsi:type="dcterms:W3CDTF">2020-10-06T01:28:29Z</dcterms:created>
  <dcterms:modified xsi:type="dcterms:W3CDTF">2021-03-12T05:33:58Z</dcterms:modified>
</cp:coreProperties>
</file>