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190497" y="5798012"/>
            <a:ext cx="55218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El dia de hoy los alumnos se conectaron a la clase en total fueron entre 15 a 20 aproximadamente, la respuesta fue muy favorable pues se trabajaron con materiales que ellos podían manipular y eso logro la mayor participación así como una mejora en la atención de las indicaciones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Las mejoras que se habían estado implementando funcionan bien pero considero que implementare estrategias que reten a los alumnos a lograr mejores resultados sin tanta intervención de los padres para ver un avance real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</a:t>
            </a:r>
            <a:r>
              <a:rPr lang="es-MX" sz="1600" dirty="0" smtClean="0">
                <a:latin typeface="Ink Free" panose="03080402000500000000" pitchFamily="66" charset="0"/>
              </a:rPr>
              <a:t>evidencias, los alumnos enviaron las evidencias el dia de hoy para poder tener el puente libre.</a:t>
            </a:r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11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04137" y="22841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5804137" y="2423386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4888</TotalTime>
  <Words>169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2021-01-13T03:08:37Z</dcterms:created>
  <dcterms:modified xsi:type="dcterms:W3CDTF">2021-03-12T05:23:03Z</dcterms:modified>
</cp:coreProperties>
</file>