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70" d="100"/>
          <a:sy n="70" d="100"/>
        </p:scale>
        <p:origin x="1038" y="-18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11/03/2021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11/03/2021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11/03/2021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11/03/2021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11/03/2021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11/03/2021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11/03/2021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11/03/2021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11/03/2021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a16="http://schemas.microsoft.com/office/drawing/2014/main" id="{3365E319-907A-4483-9D04-543CDC73D747}"/>
              </a:ext>
            </a:extLst>
          </p:cNvPr>
          <p:cNvSpPr>
            <a:spLocks noGrp="1"/>
          </p:cNvSpPr>
          <p:nvPr>
            <p:ph type="subTitle" idx="1"/>
          </p:nvPr>
        </p:nvSpPr>
        <p:spPr/>
        <p:txBody>
          <a:bodyPr/>
          <a:lstStyle/>
          <a:p>
            <a:endParaRPr lang="es-MX"/>
          </a:p>
        </p:txBody>
      </p:sp>
      <p:pic>
        <p:nvPicPr>
          <p:cNvPr id="5" name="Imagen 4" descr="Forma&#10;&#10;Descripción generada automáticamente">
            <a:extLst>
              <a:ext uri="{FF2B5EF4-FFF2-40B4-BE49-F238E27FC236}">
                <a16:creationId xmlns:a16="http://schemas.microsoft.com/office/drawing/2014/main" id="{F5F45A5C-48D0-409C-BC0C-6908F9CB0B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Tree>
    <p:extLst>
      <p:ext uri="{BB962C8B-B14F-4D97-AF65-F5344CB8AC3E}">
        <p14:creationId xmlns:p14="http://schemas.microsoft.com/office/powerpoint/2010/main" val="219518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33D0306B-6493-4F16-8A0B-B2218295A4DA}"/>
              </a:ext>
            </a:extLst>
          </p:cNvPr>
          <p:cNvGrpSpPr/>
          <p:nvPr/>
        </p:nvGrpSpPr>
        <p:grpSpPr>
          <a:xfrm>
            <a:off x="34082" y="0"/>
            <a:ext cx="6823918" cy="8997043"/>
            <a:chOff x="34082" y="0"/>
            <a:chExt cx="6823918" cy="8997043"/>
          </a:xfrm>
        </p:grpSpPr>
        <p:sp>
          <p:nvSpPr>
            <p:cNvPr id="3" name="Rectángulo 2">
              <a:extLst>
                <a:ext uri="{FF2B5EF4-FFF2-40B4-BE49-F238E27FC236}">
                  <a16:creationId xmlns:a16="http://schemas.microsoft.com/office/drawing/2014/main"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la 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2D787A68-E04B-4D0B-8DBA-C9E980CAD080}"/>
                </a:ext>
              </a:extLst>
            </p:cNvPr>
            <p:cNvSpPr txBox="1"/>
            <p:nvPr/>
          </p:nvSpPr>
          <p:spPr>
            <a:xfrm rot="11054323" flipH="1" flipV="1">
              <a:off x="34082" y="825973"/>
              <a:ext cx="4187752" cy="954107"/>
            </a:xfrm>
            <a:prstGeom prst="chevron">
              <a:avLst/>
            </a:prstGeom>
            <a:solidFill>
              <a:schemeClr val="bg2">
                <a:lumMod val="90000"/>
              </a:schemeClr>
            </a:solidFill>
          </p:spPr>
          <p:txBody>
            <a:bodyPr wrap="square" rtlCol="0" anchor="ctr" anchorCtr="0">
              <a:spAutoFit/>
            </a:bodyPr>
            <a:lstStyle/>
            <a:p>
              <a:pPr algn="ctr"/>
              <a:r>
                <a:rPr lang="es-MX" sz="1400" b="1" dirty="0">
                  <a:solidFill>
                    <a:srgbClr val="0070C0"/>
                  </a:solidFill>
                  <a:latin typeface="Century Gothic" panose="020B0502020202020204" pitchFamily="34" charset="0"/>
                </a:rPr>
                <a:t>Jardín de Niños “Diego Rivera”</a:t>
              </a:r>
            </a:p>
            <a:p>
              <a:pPr algn="ctr"/>
              <a:r>
                <a:rPr lang="es-MX" sz="1400" b="1" dirty="0">
                  <a:solidFill>
                    <a:srgbClr val="0070C0"/>
                  </a:solidFill>
                  <a:latin typeface="Century Gothic" panose="020B0502020202020204" pitchFamily="34" charset="0"/>
                </a:rPr>
                <a:t>1º”A” </a:t>
              </a:r>
            </a:p>
            <a:p>
              <a:pPr algn="ctr"/>
              <a:r>
                <a:rPr lang="es-MX" sz="1400" b="1" dirty="0">
                  <a:solidFill>
                    <a:srgbClr val="0070C0"/>
                  </a:solidFill>
                  <a:latin typeface="Century Gothic" panose="020B0502020202020204" pitchFamily="34" charset="0"/>
                </a:rPr>
                <a:t>Educadora: Denisse Mancillas</a:t>
              </a:r>
            </a:p>
            <a:p>
              <a:pPr algn="ctr"/>
              <a:r>
                <a:rPr lang="es-MX" sz="1400" b="1" dirty="0">
                  <a:solidFill>
                    <a:srgbClr val="0070C0"/>
                  </a:solidFill>
                  <a:latin typeface="Century Gothic" panose="020B0502020202020204" pitchFamily="34" charset="0"/>
                </a:rPr>
                <a:t>Practicante: Monserrat Mendoza </a:t>
              </a:r>
            </a:p>
          </p:txBody>
        </p:sp>
        <p:pic>
          <p:nvPicPr>
            <p:cNvPr id="10" name="Imagen 9">
              <a:extLst>
                <a:ext uri="{FF2B5EF4-FFF2-40B4-BE49-F238E27FC236}">
                  <a16:creationId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a:extLst>
              <a:ext uri="{FF2B5EF4-FFF2-40B4-BE49-F238E27FC236}">
                <a16:creationId xmlns:a16="http://schemas.microsoft.com/office/drawing/2014/main" id="{1CE82596-3CEF-44FD-A28A-151A7C8D7885}"/>
              </a:ext>
            </a:extLst>
          </p:cNvPr>
          <p:cNvSpPr txBox="1"/>
          <p:nvPr/>
        </p:nvSpPr>
        <p:spPr>
          <a:xfrm>
            <a:off x="4995081" y="1306055"/>
            <a:ext cx="1454705" cy="369332"/>
          </a:xfrm>
          <a:prstGeom prst="rect">
            <a:avLst/>
          </a:prstGeom>
          <a:noFill/>
        </p:spPr>
        <p:txBody>
          <a:bodyPr wrap="square" rtlCol="0">
            <a:spAutoFit/>
          </a:bodyPr>
          <a:lstStyle/>
          <a:p>
            <a:r>
              <a:rPr lang="es-ES_tradnl" dirty="0">
                <a:latin typeface="Century Gothic" panose="020B0502020202020204" pitchFamily="34" charset="0"/>
              </a:rPr>
              <a:t>11/03/2021</a:t>
            </a:r>
            <a:endParaRPr lang="es-ES" dirty="0">
              <a:latin typeface="Century Gothic" panose="020B0502020202020204" pitchFamily="34" charset="0"/>
            </a:endParaRPr>
          </a:p>
        </p:txBody>
      </p:sp>
      <p:sp>
        <p:nvSpPr>
          <p:cNvPr id="5" name="Elipse 4">
            <a:extLst>
              <a:ext uri="{FF2B5EF4-FFF2-40B4-BE49-F238E27FC236}">
                <a16:creationId xmlns:a16="http://schemas.microsoft.com/office/drawing/2014/main" id="{90AC5CFC-7939-4FB8-8D85-4B8F11131F8A}"/>
              </a:ext>
            </a:extLst>
          </p:cNvPr>
          <p:cNvSpPr/>
          <p:nvPr/>
        </p:nvSpPr>
        <p:spPr>
          <a:xfrm>
            <a:off x="5533017" y="2169236"/>
            <a:ext cx="216711" cy="1755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Elipse 14">
            <a:extLst>
              <a:ext uri="{FF2B5EF4-FFF2-40B4-BE49-F238E27FC236}">
                <a16:creationId xmlns:a16="http://schemas.microsoft.com/office/drawing/2014/main" id="{A6754E9F-D565-403C-AB8D-2BF173FE6A84}"/>
              </a:ext>
            </a:extLst>
          </p:cNvPr>
          <p:cNvSpPr/>
          <p:nvPr/>
        </p:nvSpPr>
        <p:spPr>
          <a:xfrm>
            <a:off x="4507831" y="3732771"/>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Elipse 16">
            <a:extLst>
              <a:ext uri="{FF2B5EF4-FFF2-40B4-BE49-F238E27FC236}">
                <a16:creationId xmlns:a16="http://schemas.microsoft.com/office/drawing/2014/main" id="{AF744668-AFEB-4A52-B702-65975E336D7D}"/>
              </a:ext>
            </a:extLst>
          </p:cNvPr>
          <p:cNvSpPr/>
          <p:nvPr/>
        </p:nvSpPr>
        <p:spPr>
          <a:xfrm>
            <a:off x="4507831" y="4098058"/>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a:extLst>
              <a:ext uri="{FF2B5EF4-FFF2-40B4-BE49-F238E27FC236}">
                <a16:creationId xmlns:a16="http://schemas.microsoft.com/office/drawing/2014/main" id="{856A2D03-0C97-497E-B287-FACBB2419B64}"/>
              </a:ext>
            </a:extLst>
          </p:cNvPr>
          <p:cNvSpPr txBox="1"/>
          <p:nvPr/>
        </p:nvSpPr>
        <p:spPr>
          <a:xfrm>
            <a:off x="6006403" y="4809791"/>
            <a:ext cx="443384" cy="369332"/>
          </a:xfrm>
          <a:prstGeom prst="rect">
            <a:avLst/>
          </a:prstGeom>
          <a:noFill/>
        </p:spPr>
        <p:txBody>
          <a:bodyPr wrap="square" rtlCol="0">
            <a:spAutoFit/>
          </a:bodyPr>
          <a:lstStyle/>
          <a:p>
            <a:r>
              <a:rPr lang="es-ES_tradnl" dirty="0">
                <a:latin typeface="Century Gothic" panose="020B0502020202020204" pitchFamily="34" charset="0"/>
              </a:rPr>
              <a:t>6</a:t>
            </a:r>
            <a:endParaRPr lang="es-ES" dirty="0">
              <a:latin typeface="Century Gothic" panose="020B0502020202020204" pitchFamily="34" charset="0"/>
            </a:endParaRPr>
          </a:p>
        </p:txBody>
      </p:sp>
      <p:sp>
        <p:nvSpPr>
          <p:cNvPr id="18" name="CuadroTexto 17">
            <a:extLst>
              <a:ext uri="{FF2B5EF4-FFF2-40B4-BE49-F238E27FC236}">
                <a16:creationId xmlns:a16="http://schemas.microsoft.com/office/drawing/2014/main" id="{2B0C704D-86BD-4E66-B808-9633431AB666}"/>
              </a:ext>
            </a:extLst>
          </p:cNvPr>
          <p:cNvSpPr txBox="1"/>
          <p:nvPr/>
        </p:nvSpPr>
        <p:spPr>
          <a:xfrm>
            <a:off x="6006402" y="5334292"/>
            <a:ext cx="442765" cy="369332"/>
          </a:xfrm>
          <a:prstGeom prst="rect">
            <a:avLst/>
          </a:prstGeom>
          <a:noFill/>
        </p:spPr>
        <p:txBody>
          <a:bodyPr wrap="square" rtlCol="0">
            <a:spAutoFit/>
          </a:bodyPr>
          <a:lstStyle/>
          <a:p>
            <a:r>
              <a:rPr lang="es-ES_tradnl" dirty="0">
                <a:latin typeface="Century Gothic" panose="020B0502020202020204" pitchFamily="34" charset="0"/>
              </a:rPr>
              <a:t>2</a:t>
            </a:r>
            <a:endParaRPr lang="es-ES" dirty="0">
              <a:latin typeface="Century Gothic" panose="020B0502020202020204" pitchFamily="34" charset="0"/>
            </a:endParaRPr>
          </a:p>
        </p:txBody>
      </p:sp>
      <p:sp>
        <p:nvSpPr>
          <p:cNvPr id="19" name="CuadroTexto 18">
            <a:extLst>
              <a:ext uri="{FF2B5EF4-FFF2-40B4-BE49-F238E27FC236}">
                <a16:creationId xmlns:a16="http://schemas.microsoft.com/office/drawing/2014/main" id="{15E3178E-DA08-444F-A837-E10BBD2B6A25}"/>
              </a:ext>
            </a:extLst>
          </p:cNvPr>
          <p:cNvSpPr txBox="1"/>
          <p:nvPr/>
        </p:nvSpPr>
        <p:spPr>
          <a:xfrm>
            <a:off x="6006402" y="5995235"/>
            <a:ext cx="505567" cy="369332"/>
          </a:xfrm>
          <a:prstGeom prst="rect">
            <a:avLst/>
          </a:prstGeom>
          <a:noFill/>
        </p:spPr>
        <p:txBody>
          <a:bodyPr wrap="square" rtlCol="0">
            <a:spAutoFit/>
          </a:bodyPr>
          <a:lstStyle/>
          <a:p>
            <a:r>
              <a:rPr lang="es-ES_tradnl" dirty="0">
                <a:latin typeface="Century Gothic" panose="020B0502020202020204" pitchFamily="34" charset="0"/>
              </a:rPr>
              <a:t>21</a:t>
            </a:r>
            <a:endParaRPr lang="es-ES" dirty="0">
              <a:latin typeface="Century Gothic" panose="020B0502020202020204" pitchFamily="34" charset="0"/>
            </a:endParaRPr>
          </a:p>
        </p:txBody>
      </p:sp>
      <p:sp>
        <p:nvSpPr>
          <p:cNvPr id="8" name="CuadroTexto 7">
            <a:extLst>
              <a:ext uri="{FF2B5EF4-FFF2-40B4-BE49-F238E27FC236}">
                <a16:creationId xmlns:a16="http://schemas.microsoft.com/office/drawing/2014/main" id="{72A544ED-EB04-4893-9F40-812C8AB4DFBC}"/>
              </a:ext>
            </a:extLst>
          </p:cNvPr>
          <p:cNvSpPr txBox="1"/>
          <p:nvPr/>
        </p:nvSpPr>
        <p:spPr>
          <a:xfrm>
            <a:off x="2983831" y="6134017"/>
            <a:ext cx="1644316" cy="338554"/>
          </a:xfrm>
          <a:prstGeom prst="rect">
            <a:avLst/>
          </a:prstGeom>
          <a:noFill/>
        </p:spPr>
        <p:txBody>
          <a:bodyPr wrap="square" rtlCol="0">
            <a:spAutoFit/>
          </a:bodyPr>
          <a:lstStyle/>
          <a:p>
            <a:r>
              <a:rPr lang="es-ES_tradnl" sz="1600" dirty="0"/>
              <a:t>Desconocido </a:t>
            </a:r>
            <a:endParaRPr lang="es-ES" sz="1600" dirty="0"/>
          </a:p>
        </p:txBody>
      </p:sp>
      <p:sp>
        <p:nvSpPr>
          <p:cNvPr id="9" name="CuadroTexto 8">
            <a:extLst>
              <a:ext uri="{FF2B5EF4-FFF2-40B4-BE49-F238E27FC236}">
                <a16:creationId xmlns:a16="http://schemas.microsoft.com/office/drawing/2014/main" id="{04325B39-ADEE-4353-B178-D22EA0F40395}"/>
              </a:ext>
            </a:extLst>
          </p:cNvPr>
          <p:cNvSpPr txBox="1"/>
          <p:nvPr/>
        </p:nvSpPr>
        <p:spPr>
          <a:xfrm>
            <a:off x="647222" y="7127089"/>
            <a:ext cx="5831676" cy="1384995"/>
          </a:xfrm>
          <a:prstGeom prst="rect">
            <a:avLst/>
          </a:prstGeom>
          <a:noFill/>
        </p:spPr>
        <p:txBody>
          <a:bodyPr wrap="square" rtlCol="0">
            <a:spAutoFit/>
          </a:bodyPr>
          <a:lstStyle/>
          <a:p>
            <a:r>
              <a:rPr lang="es-ES_tradnl" sz="1400" dirty="0">
                <a:latin typeface="Century Gothic" panose="020B0502020202020204" pitchFamily="34" charset="0"/>
                <a:cs typeface="Arial" panose="020B0604020202020204" pitchFamily="34" charset="0"/>
              </a:rPr>
              <a:t>El día de hoy se abordo en la programación la lectura de varias leyendas como la del ajolote. También se abordo el uso de medidas no convencionales, por ejemplo el uso de jarras para medir el liquido para realizar unas paletas. Posteriormente se elaboraron actividades en casa para reforzar ambos aprendizajes. </a:t>
            </a:r>
            <a:endParaRPr lang="es-ES" sz="1400" dirty="0">
              <a:latin typeface="Century Gothic" panose="020B0502020202020204" pitchFamily="34" charset="0"/>
              <a:cs typeface="Arial" panose="020B0604020202020204" pitchFamily="34" charset="0"/>
            </a:endParaRPr>
          </a:p>
        </p:txBody>
      </p:sp>
      <p:sp>
        <p:nvSpPr>
          <p:cNvPr id="20" name="Elipse 19">
            <a:extLst>
              <a:ext uri="{FF2B5EF4-FFF2-40B4-BE49-F238E27FC236}">
                <a16:creationId xmlns:a16="http://schemas.microsoft.com/office/drawing/2014/main" id="{A162DA70-AC18-4201-85D2-9A6053E4657B}"/>
              </a:ext>
            </a:extLst>
          </p:cNvPr>
          <p:cNvSpPr/>
          <p:nvPr/>
        </p:nvSpPr>
        <p:spPr>
          <a:xfrm>
            <a:off x="5537375" y="2416601"/>
            <a:ext cx="216711" cy="1755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6984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848E409-BA4E-4815-B01F-4B96EFACFA1A}"/>
              </a:ext>
            </a:extLst>
          </p:cNvPr>
          <p:cNvSpPr txBox="1"/>
          <p:nvPr/>
        </p:nvSpPr>
        <p:spPr>
          <a:xfrm>
            <a:off x="706271" y="600501"/>
            <a:ext cx="5445457" cy="1815882"/>
          </a:xfrm>
          <a:prstGeom prst="rect">
            <a:avLst/>
          </a:prstGeom>
          <a:noFill/>
        </p:spPr>
        <p:txBody>
          <a:bodyPr wrap="square" rtlCol="0">
            <a:spAutoFit/>
          </a:bodyPr>
          <a:lstStyle/>
          <a:p>
            <a:r>
              <a:rPr lang="es-ES_tradnl" sz="1600" dirty="0">
                <a:latin typeface="Century Gothic" panose="020B0502020202020204" pitchFamily="34" charset="0"/>
              </a:rPr>
              <a:t>Asistieron a la clase: 11 alumnos</a:t>
            </a:r>
          </a:p>
          <a:p>
            <a:r>
              <a:rPr lang="es-ES" sz="1600" dirty="0">
                <a:latin typeface="Century Gothic" panose="020B0502020202020204" pitchFamily="34" charset="0"/>
              </a:rPr>
              <a:t>La intervención se realizo de manera eficaz, se favorecieron los aprendizajes. La evaluación se llevo a cabo a través de los instrumentos previamente elaborados. Entre las mejoras puedo destacar el no darle n hacer uso de la grafica para optimizar tiempos. </a:t>
            </a:r>
          </a:p>
        </p:txBody>
      </p:sp>
      <p:pic>
        <p:nvPicPr>
          <p:cNvPr id="4" name="Imagen 3" descr="Interfaz de usuario gráfica, Texto, Aplicación&#10;&#10;Descripción generada automáticamente">
            <a:extLst>
              <a:ext uri="{FF2B5EF4-FFF2-40B4-BE49-F238E27FC236}">
                <a16:creationId xmlns:a16="http://schemas.microsoft.com/office/drawing/2014/main" id="{A495B54D-E381-4864-A444-D2D513143D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3825" y="2652733"/>
            <a:ext cx="4425515" cy="2485895"/>
          </a:xfrm>
          <a:prstGeom prst="rect">
            <a:avLst/>
          </a:prstGeom>
        </p:spPr>
      </p:pic>
      <p:pic>
        <p:nvPicPr>
          <p:cNvPr id="6" name="Imagen 5" descr="Interfaz de usuario gráfica, Aplicación&#10;&#10;Descripción generada automáticamente">
            <a:extLst>
              <a:ext uri="{FF2B5EF4-FFF2-40B4-BE49-F238E27FC236}">
                <a16:creationId xmlns:a16="http://schemas.microsoft.com/office/drawing/2014/main" id="{D698FB8E-8939-4D7A-BB4E-C70E1101F6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3826" y="5349193"/>
            <a:ext cx="4425516" cy="2593075"/>
          </a:xfrm>
          <a:prstGeom prst="rect">
            <a:avLst/>
          </a:prstGeom>
        </p:spPr>
      </p:pic>
    </p:spTree>
    <p:extLst>
      <p:ext uri="{BB962C8B-B14F-4D97-AF65-F5344CB8AC3E}">
        <p14:creationId xmlns:p14="http://schemas.microsoft.com/office/powerpoint/2010/main" val="198474049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TotalTime>
  <Words>135</Words>
  <Application>Microsoft Office PowerPoint</Application>
  <PresentationFormat>Carta (216 x 279 mm)</PresentationFormat>
  <Paragraphs>13</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Calibri</vt:lpstr>
      <vt:lpstr>Calibri Light</vt:lpstr>
      <vt:lpstr>Century Gothic</vt:lpstr>
      <vt:lpstr>Ink Free</vt:lpstr>
      <vt:lpstr>Wingdings</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SANDRA MONSERRAT MENDOZA MENDEZ</cp:lastModifiedBy>
  <cp:revision>22</cp:revision>
  <dcterms:created xsi:type="dcterms:W3CDTF">2020-10-05T15:20:07Z</dcterms:created>
  <dcterms:modified xsi:type="dcterms:W3CDTF">2021-03-12T04:53:38Z</dcterms:modified>
</cp:coreProperties>
</file>