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7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395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742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05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8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20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73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573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531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515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27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5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DF0F-590D-4819-830C-E0C738902F2A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8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537656" y="0"/>
            <a:ext cx="76631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0"/>
            <a:ext cx="7654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215231" y="1055997"/>
            <a:ext cx="556439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>
                <a:latin typeface="Century Gothic" panose="020B0502020202020204" pitchFamily="34" charset="0"/>
              </a:rPr>
              <a:t>Diario</a:t>
            </a:r>
          </a:p>
          <a:p>
            <a:pPr algn="just"/>
            <a:r>
              <a:rPr lang="es-MX" b="1" dirty="0" smtClean="0">
                <a:latin typeface="Century Gothic" panose="020B0502020202020204" pitchFamily="34" charset="0"/>
              </a:rPr>
              <a:t>Día: </a:t>
            </a:r>
            <a:r>
              <a:rPr lang="es-MX" dirty="0" smtClean="0">
                <a:latin typeface="Century Gothic" panose="020B0502020202020204" pitchFamily="34" charset="0"/>
              </a:rPr>
              <a:t>Jueves 11 de </a:t>
            </a:r>
            <a:r>
              <a:rPr lang="es-MX" dirty="0" smtClean="0">
                <a:latin typeface="Century Gothic" panose="020B0502020202020204" pitchFamily="34" charset="0"/>
              </a:rPr>
              <a:t>marzo del 2021 </a:t>
            </a:r>
          </a:p>
          <a:p>
            <a:pPr algn="just"/>
            <a:r>
              <a:rPr lang="es-MX" b="1" dirty="0" smtClean="0">
                <a:latin typeface="Century Gothic" panose="020B0502020202020204" pitchFamily="34" charset="0"/>
              </a:rPr>
              <a:t>Estrategia</a:t>
            </a:r>
            <a:r>
              <a:rPr lang="es-MX" b="1" dirty="0" smtClean="0">
                <a:latin typeface="Century Gothic" panose="020B0502020202020204" pitchFamily="34" charset="0"/>
              </a:rPr>
              <a:t>: </a:t>
            </a:r>
            <a:r>
              <a:rPr lang="es-MX" dirty="0" smtClean="0">
                <a:latin typeface="Century Gothic" panose="020B0502020202020204" pitchFamily="34" charset="0"/>
              </a:rPr>
              <a:t>El día de hoy tuvimos la clase virtual se retomaron los conceptos abordados en la semana de animales herbívoros y carnívoros, ovíparos y vivíparos, para que los alumnos comprendieran mejor les di varios ejemplos, además realizamos una actividad sobre el ciclo de vida de la mariposa y la gallina, solamente ingresaron 3 alumnos por lo que junto con la educadora titular estamos viendo que estrategias o medidas podemos implementar para tener más participación por parte de los alumnos y padres de familia</a:t>
            </a:r>
            <a:r>
              <a:rPr lang="es-MX" smtClean="0">
                <a:latin typeface="Century Gothic" panose="020B0502020202020204" pitchFamily="34" charset="0"/>
              </a:rPr>
              <a:t>, la </a:t>
            </a:r>
            <a:r>
              <a:rPr lang="es-MX" dirty="0" smtClean="0">
                <a:latin typeface="Century Gothic" panose="020B0502020202020204" pitchFamily="34" charset="0"/>
              </a:rPr>
              <a:t>publicación de las actividades del día de hoy solo la vieron 13 alumnos y nada más 10 de ellos enviaron sus evidencias de trabajo. </a:t>
            </a:r>
            <a:endParaRPr lang="es-MX" dirty="0" smtClean="0">
              <a:latin typeface="Century Gothic" panose="020B0502020202020204" pitchFamily="34" charset="0"/>
            </a:endParaRPr>
          </a:p>
        </p:txBody>
      </p:sp>
      <p:pic>
        <p:nvPicPr>
          <p:cNvPr id="3" name="Picture 2" descr="Sin descripción disponible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00" b="25785"/>
          <a:stretch/>
        </p:blipFill>
        <p:spPr bwMode="auto">
          <a:xfrm>
            <a:off x="6923314" y="985198"/>
            <a:ext cx="4053455" cy="4887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560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</TotalTime>
  <Words>124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53</cp:revision>
  <dcterms:created xsi:type="dcterms:W3CDTF">2021-01-12T03:37:15Z</dcterms:created>
  <dcterms:modified xsi:type="dcterms:W3CDTF">2021-03-12T03:18:22Z</dcterms:modified>
</cp:coreProperties>
</file>