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1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328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245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525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971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941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06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121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277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071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1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38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08205-6867-4753-9975-0F9D40240563}" type="datetimeFigureOut">
              <a:rPr lang="es-MX" smtClean="0"/>
              <a:t>11/03/2021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B6B26-1CD5-4BD6-8000-DAE381B091B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125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3370484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11/03/2021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504427" y="224606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1508" y="4008575"/>
            <a:ext cx="389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4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94714" y="4403748"/>
            <a:ext cx="38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23" name="Signo de multiplicación 22">
            <a:extLst>
              <a:ext uri="{FF2B5EF4-FFF2-40B4-BE49-F238E27FC236}">
                <a16:creationId xmlns:a16="http://schemas.microsoft.com/office/drawing/2014/main" id="{1DAADB8F-4B68-4682-AAE2-817641B12E63}"/>
              </a:ext>
            </a:extLst>
          </p:cNvPr>
          <p:cNvSpPr/>
          <p:nvPr/>
        </p:nvSpPr>
        <p:spPr>
          <a:xfrm>
            <a:off x="5425220" y="355274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2F73701-1C6C-4C9B-908B-0DB30426F552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3DB1E1A-2291-4E8C-BE08-60198FCCE93E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314528C-1793-4395-A3EA-A7E4AE583B1D}"/>
              </a:ext>
            </a:extLst>
          </p:cNvPr>
          <p:cNvSpPr txBox="1"/>
          <p:nvPr/>
        </p:nvSpPr>
        <p:spPr>
          <a:xfrm>
            <a:off x="1506804" y="5870242"/>
            <a:ext cx="5958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19A5919-D5CF-4FC2-BCC7-10FD56AFF703}"/>
              </a:ext>
            </a:extLst>
          </p:cNvPr>
          <p:cNvSpPr/>
          <p:nvPr/>
        </p:nvSpPr>
        <p:spPr>
          <a:xfrm>
            <a:off x="1588448" y="6205575"/>
            <a:ext cx="54915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desarrolle la clase?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Al inicio realicé una actividad en donde el alumno tenía que describir distintos objetos o escuchar descripciones y comentar de que creen que se trata, esto mientras se conectaban los demás alumnos.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Les comenté lo que haríamos y mostré los materiales que utilizaríamos y comenzamos con los pasos. Cuando terminamos la arena, la utilizamos para medir la capacidad de una taza usando diferentes unidades de medida no convencional como una cuchara grande y otra pequeña.</a:t>
            </a:r>
            <a:endParaRPr lang="es-MX" sz="1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Dar todas las indicaciones antes de comenzar con la actividad.</a:t>
            </a:r>
            <a:endParaRPr lang="es-MX" sz="1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Por medio de la observación, lo que comentaban los alumnos al realizar la actividad y con cuestionamientos. De esta manera rescaté información sobre la cantidad que pensaban y después que lo hicieron respondieron cuatas unidades utilizaron.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33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497842" y="295952"/>
            <a:ext cx="6924354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4307CF-C430-4C05-B4CE-E74E2071D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0779" y="2123768"/>
            <a:ext cx="3578479" cy="716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215</Words>
  <Application>Microsoft Office PowerPoint</Application>
  <PresentationFormat>Personalizado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10</cp:revision>
  <dcterms:created xsi:type="dcterms:W3CDTF">2021-03-11T20:53:31Z</dcterms:created>
  <dcterms:modified xsi:type="dcterms:W3CDTF">2021-03-11T22:21:15Z</dcterms:modified>
</cp:coreProperties>
</file>