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</p:sldIdLst>
  <p:sldSz cx="7920038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217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649770"/>
            <a:ext cx="6732032" cy="3509551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294662"/>
            <a:ext cx="5940029" cy="2433817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8205-6867-4753-9975-0F9D40240563}" type="datetimeFigureOut">
              <a:rPr lang="es-MX" smtClean="0"/>
              <a:t>11/03/2021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6B26-1CD5-4BD6-8000-DAE381B091B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33287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8205-6867-4753-9975-0F9D40240563}" type="datetimeFigureOut">
              <a:rPr lang="es-MX" smtClean="0"/>
              <a:t>11/03/2021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6B26-1CD5-4BD6-8000-DAE381B091B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2452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36700"/>
            <a:ext cx="1707758" cy="85428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36700"/>
            <a:ext cx="5024274" cy="85428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8205-6867-4753-9975-0F9D40240563}" type="datetimeFigureOut">
              <a:rPr lang="es-MX" smtClean="0"/>
              <a:t>11/03/2021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6B26-1CD5-4BD6-8000-DAE381B091B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5258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8205-6867-4753-9975-0F9D40240563}" type="datetimeFigureOut">
              <a:rPr lang="es-MX" smtClean="0"/>
              <a:t>11/03/2021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6B26-1CD5-4BD6-8000-DAE381B091B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9711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513159"/>
            <a:ext cx="6831033" cy="4193259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6746088"/>
            <a:ext cx="6831033" cy="2205136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8205-6867-4753-9975-0F9D40240563}" type="datetimeFigureOut">
              <a:rPr lang="es-MX" smtClean="0"/>
              <a:t>11/03/2021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6B26-1CD5-4BD6-8000-DAE381B091B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0941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8205-6867-4753-9975-0F9D40240563}" type="datetimeFigureOut">
              <a:rPr lang="es-MX" smtClean="0"/>
              <a:t>11/03/2021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6B26-1CD5-4BD6-8000-DAE381B091B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40692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36702"/>
            <a:ext cx="6831033" cy="1948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471154"/>
            <a:ext cx="3350547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3682228"/>
            <a:ext cx="3350547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471154"/>
            <a:ext cx="3367048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3682228"/>
            <a:ext cx="3367048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8205-6867-4753-9975-0F9D40240563}" type="datetimeFigureOut">
              <a:rPr lang="es-MX" smtClean="0"/>
              <a:t>11/03/2021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6B26-1CD5-4BD6-8000-DAE381B091B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3121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8205-6867-4753-9975-0F9D40240563}" type="datetimeFigureOut">
              <a:rPr lang="es-MX" smtClean="0"/>
              <a:t>11/03/2021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6B26-1CD5-4BD6-8000-DAE381B091B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12772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8205-6867-4753-9975-0F9D40240563}" type="datetimeFigureOut">
              <a:rPr lang="es-MX" smtClean="0"/>
              <a:t>11/03/2021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6B26-1CD5-4BD6-8000-DAE381B091B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7071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451426"/>
            <a:ext cx="4009519" cy="7163777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8205-6867-4753-9975-0F9D40240563}" type="datetimeFigureOut">
              <a:rPr lang="es-MX" smtClean="0"/>
              <a:t>11/03/2021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6B26-1CD5-4BD6-8000-DAE381B091B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51028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451426"/>
            <a:ext cx="4009519" cy="7163777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8205-6867-4753-9975-0F9D40240563}" type="datetimeFigureOut">
              <a:rPr lang="es-MX" smtClean="0"/>
              <a:t>11/03/2021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6B26-1CD5-4BD6-8000-DAE381B091B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738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36702"/>
            <a:ext cx="6831033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683500"/>
            <a:ext cx="6831033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08205-6867-4753-9975-0F9D40240563}" type="datetimeFigureOut">
              <a:rPr lang="es-MX" smtClean="0"/>
              <a:t>11/03/2021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9343248"/>
            <a:ext cx="2673013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B6B26-1CD5-4BD6-8000-DAE381B091B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7125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5D5603C-13B0-47CB-87A7-911976505E4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282270" y="1168073"/>
            <a:ext cx="6457586" cy="68505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A4864214-8F64-4B83-A5DE-92592901AB2D}"/>
              </a:ext>
            </a:extLst>
          </p:cNvPr>
          <p:cNvSpPr/>
          <p:nvPr/>
        </p:nvSpPr>
        <p:spPr>
          <a:xfrm>
            <a:off x="312131" y="194698"/>
            <a:ext cx="3654205" cy="567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14982" indent="-314982">
              <a:buFont typeface="Wingdings" panose="05000000000000000000" pitchFamily="2" charset="2"/>
              <a:buChar char="Ø"/>
            </a:pPr>
            <a:r>
              <a:rPr lang="es-MX" sz="30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3086" dirty="0">
              <a:solidFill>
                <a:schemeClr val="accent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30FF41B-9B3F-4FA2-9299-43298DB9BACA}"/>
              </a:ext>
            </a:extLst>
          </p:cNvPr>
          <p:cNvSpPr txBox="1"/>
          <p:nvPr/>
        </p:nvSpPr>
        <p:spPr>
          <a:xfrm>
            <a:off x="312130" y="717371"/>
            <a:ext cx="3622402" cy="13136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E1E30FC-BE54-4826-9475-239779B5B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417" y="7084994"/>
            <a:ext cx="1186019" cy="289629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F8060AB-7111-4017-88B0-763536F4DFBB}"/>
              </a:ext>
            </a:extLst>
          </p:cNvPr>
          <p:cNvSpPr txBox="1"/>
          <p:nvPr/>
        </p:nvSpPr>
        <p:spPr>
          <a:xfrm>
            <a:off x="4307085" y="109881"/>
            <a:ext cx="3518009" cy="1313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984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BF03A648-E19F-4915-87A9-6D2BC0412280}"/>
              </a:ext>
            </a:extLst>
          </p:cNvPr>
          <p:cNvSpPr/>
          <p:nvPr/>
        </p:nvSpPr>
        <p:spPr>
          <a:xfrm>
            <a:off x="1506804" y="5867942"/>
            <a:ext cx="5958137" cy="3370484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984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E7D9CD1-1E57-4568-B83A-9669B52643D8}"/>
              </a:ext>
            </a:extLst>
          </p:cNvPr>
          <p:cNvSpPr/>
          <p:nvPr/>
        </p:nvSpPr>
        <p:spPr>
          <a:xfrm>
            <a:off x="179575" y="772900"/>
            <a:ext cx="377825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Jardín de niños Ramón G. Bonfil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2° y 3° B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Educadora practicante: Belén Zapata Castillo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769379-B2AD-4AD9-AEAA-F65BD3C27A6B}"/>
              </a:ext>
            </a:extLst>
          </p:cNvPr>
          <p:cNvSpPr/>
          <p:nvPr/>
        </p:nvSpPr>
        <p:spPr>
          <a:xfrm rot="21416216">
            <a:off x="5879099" y="1436856"/>
            <a:ext cx="1784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Berlin Sans FB" panose="020E0602020502020306" pitchFamily="34" charset="0"/>
              </a:rPr>
              <a:t>11/03/2021</a:t>
            </a:r>
          </a:p>
        </p:txBody>
      </p:sp>
      <p:sp>
        <p:nvSpPr>
          <p:cNvPr id="13" name="Signo de multiplicación 12">
            <a:extLst>
              <a:ext uri="{FF2B5EF4-FFF2-40B4-BE49-F238E27FC236}">
                <a16:creationId xmlns:a16="http://schemas.microsoft.com/office/drawing/2014/main" id="{9B4F683B-67EA-4D82-AC18-924372578478}"/>
              </a:ext>
            </a:extLst>
          </p:cNvPr>
          <p:cNvSpPr/>
          <p:nvPr/>
        </p:nvSpPr>
        <p:spPr>
          <a:xfrm>
            <a:off x="6504427" y="2246063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6" name="Signo de multiplicación 15">
            <a:extLst>
              <a:ext uri="{FF2B5EF4-FFF2-40B4-BE49-F238E27FC236}">
                <a16:creationId xmlns:a16="http://schemas.microsoft.com/office/drawing/2014/main" id="{FCDE360B-A831-474D-B2C4-2CF27B8F51FF}"/>
              </a:ext>
            </a:extLst>
          </p:cNvPr>
          <p:cNvSpPr/>
          <p:nvPr/>
        </p:nvSpPr>
        <p:spPr>
          <a:xfrm>
            <a:off x="5425220" y="3257625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95723EB-62FC-4D09-A30E-A76084042566}"/>
              </a:ext>
            </a:extLst>
          </p:cNvPr>
          <p:cNvSpPr txBox="1"/>
          <p:nvPr/>
        </p:nvSpPr>
        <p:spPr>
          <a:xfrm>
            <a:off x="6707826" y="4902502"/>
            <a:ext cx="757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30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B1221EFD-E84F-4E31-8F5F-94BC6FAA5E09}"/>
              </a:ext>
            </a:extLst>
          </p:cNvPr>
          <p:cNvSpPr/>
          <p:nvPr/>
        </p:nvSpPr>
        <p:spPr>
          <a:xfrm>
            <a:off x="6891508" y="4008575"/>
            <a:ext cx="3898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4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41D1DCF-5762-4A14-81C7-B4A56C46B654}"/>
              </a:ext>
            </a:extLst>
          </p:cNvPr>
          <p:cNvSpPr/>
          <p:nvPr/>
        </p:nvSpPr>
        <p:spPr>
          <a:xfrm>
            <a:off x="6894714" y="4403748"/>
            <a:ext cx="3834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2</a:t>
            </a:r>
          </a:p>
        </p:txBody>
      </p:sp>
      <p:sp>
        <p:nvSpPr>
          <p:cNvPr id="23" name="Signo de multiplicación 22">
            <a:extLst>
              <a:ext uri="{FF2B5EF4-FFF2-40B4-BE49-F238E27FC236}">
                <a16:creationId xmlns:a16="http://schemas.microsoft.com/office/drawing/2014/main" id="{1DAADB8F-4B68-4682-AAE2-817641B12E63}"/>
              </a:ext>
            </a:extLst>
          </p:cNvPr>
          <p:cNvSpPr/>
          <p:nvPr/>
        </p:nvSpPr>
        <p:spPr>
          <a:xfrm>
            <a:off x="5425220" y="3552744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25" name="Signo de multiplicación 24">
            <a:extLst>
              <a:ext uri="{FF2B5EF4-FFF2-40B4-BE49-F238E27FC236}">
                <a16:creationId xmlns:a16="http://schemas.microsoft.com/office/drawing/2014/main" id="{C2F73701-1C6C-4C9B-908B-0DB30426F552}"/>
              </a:ext>
            </a:extLst>
          </p:cNvPr>
          <p:cNvSpPr/>
          <p:nvPr/>
        </p:nvSpPr>
        <p:spPr>
          <a:xfrm>
            <a:off x="7080001" y="3818793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13DB1E1A-2291-4E8C-BE08-60198FCCE93E}"/>
              </a:ext>
            </a:extLst>
          </p:cNvPr>
          <p:cNvSpPr/>
          <p:nvPr/>
        </p:nvSpPr>
        <p:spPr>
          <a:xfrm>
            <a:off x="6190924" y="3736832"/>
            <a:ext cx="10681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dirty="0">
                <a:latin typeface="Berlin Sans FB" panose="020E0602020502020306" pitchFamily="34" charset="0"/>
              </a:rPr>
              <a:t>Meet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F314528C-1793-4395-A3EA-A7E4AE583B1D}"/>
              </a:ext>
            </a:extLst>
          </p:cNvPr>
          <p:cNvSpPr txBox="1"/>
          <p:nvPr/>
        </p:nvSpPr>
        <p:spPr>
          <a:xfrm>
            <a:off x="1506804" y="5870242"/>
            <a:ext cx="59581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solidFill>
                  <a:srgbClr val="0496B9"/>
                </a:solidFill>
                <a:latin typeface="Berlin Sans FB" panose="020E0602020502020306" pitchFamily="34" charset="0"/>
              </a:rPr>
              <a:t>De la intervención de la clase virtual reflexiona acerca de: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B19A5919-D5CF-4FC2-BCC7-10FD56AFF703}"/>
              </a:ext>
            </a:extLst>
          </p:cNvPr>
          <p:cNvSpPr/>
          <p:nvPr/>
        </p:nvSpPr>
        <p:spPr>
          <a:xfrm>
            <a:off x="1588448" y="6205575"/>
            <a:ext cx="549155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accent1"/>
                </a:solidFill>
                <a:latin typeface="Berlin Sans FB" panose="020E0602020502020306" pitchFamily="34" charset="0"/>
              </a:rPr>
              <a:t>¿Cómo desarrolle la clase?</a:t>
            </a:r>
          </a:p>
          <a:p>
            <a:r>
              <a:rPr lang="es-MX" sz="1200" dirty="0">
                <a:latin typeface="Berlin Sans FB" panose="020E0602020502020306" pitchFamily="34" charset="0"/>
              </a:rPr>
              <a:t>Al inicio realicé una actividad en donde el alumno tenía que describir distintos objetos o escuchar descripciones y comentar de que creen que se trata, esto mientras se conectaban los demás alumnos.</a:t>
            </a:r>
          </a:p>
          <a:p>
            <a:r>
              <a:rPr lang="es-MX" sz="1200" dirty="0">
                <a:latin typeface="Berlin Sans FB" panose="020E0602020502020306" pitchFamily="34" charset="0"/>
              </a:rPr>
              <a:t>Les comenté lo que haríamos y mostré los materiales que utilizaríamos y comenzamos con los pasos. Cuando terminamos la arena, la utilizamos para medir la capacidad de una taza usando diferentes unidades de medida no convencional como una cuchara grande y otra pequeña.</a:t>
            </a:r>
            <a:endParaRPr lang="es-MX" sz="1200" dirty="0">
              <a:solidFill>
                <a:schemeClr val="accent1"/>
              </a:solidFill>
              <a:latin typeface="Berlin Sans FB" panose="020E0602020502020306" pitchFamily="34" charset="0"/>
            </a:endParaRPr>
          </a:p>
          <a:p>
            <a:r>
              <a:rPr lang="es-MX" sz="1200" dirty="0">
                <a:solidFill>
                  <a:schemeClr val="accent1"/>
                </a:solidFill>
                <a:latin typeface="Berlin Sans FB" panose="020E0602020502020306" pitchFamily="34" charset="0"/>
              </a:rPr>
              <a:t>¿Que mejoras puedo realizar?</a:t>
            </a:r>
          </a:p>
          <a:p>
            <a:r>
              <a:rPr lang="es-MX" sz="1200" dirty="0">
                <a:latin typeface="Berlin Sans FB" panose="020E0602020502020306" pitchFamily="34" charset="0"/>
              </a:rPr>
              <a:t>Dar todas las indicaciones antes de comenzar con la actividad.</a:t>
            </a:r>
            <a:endParaRPr lang="es-MX" sz="1200" dirty="0">
              <a:solidFill>
                <a:schemeClr val="accent1"/>
              </a:solidFill>
              <a:latin typeface="Berlin Sans FB" panose="020E0602020502020306" pitchFamily="34" charset="0"/>
            </a:endParaRPr>
          </a:p>
          <a:p>
            <a:r>
              <a:rPr lang="es-MX" sz="1200" dirty="0">
                <a:solidFill>
                  <a:schemeClr val="accent1"/>
                </a:solidFill>
                <a:latin typeface="Berlin Sans FB" panose="020E0602020502020306" pitchFamily="34" charset="0"/>
              </a:rPr>
              <a:t>Señalar y describir cómo se realizó la evaluación del aprendizaje esperado.</a:t>
            </a:r>
          </a:p>
          <a:p>
            <a:r>
              <a:rPr lang="es-MX" sz="1200" dirty="0">
                <a:latin typeface="Berlin Sans FB" panose="020E0602020502020306" pitchFamily="34" charset="0"/>
              </a:rPr>
              <a:t>Por medio de la observación, lo que comentaban los alumnos al realizar la actividad y con cuestionamientos. De esta manera rescaté información sobre la cantidad que pensaban y después que lo hicieron respondieron cuatas unidades utilizaron. </a:t>
            </a:r>
          </a:p>
        </p:txBody>
      </p:sp>
    </p:spTree>
    <p:extLst>
      <p:ext uri="{BB962C8B-B14F-4D97-AF65-F5344CB8AC3E}">
        <p14:creationId xmlns:p14="http://schemas.microsoft.com/office/powerpoint/2010/main" val="3355662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F7BE0BBB-EF6D-49C7-AD56-6D8447E80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7920038" cy="1005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200470C8-E2C6-4604-B9B5-A646053E66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433"/>
            <a:ext cx="7920038" cy="2981937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DA54F49C-8932-49C8-B6DC-3E6C0399F020}"/>
              </a:ext>
            </a:extLst>
          </p:cNvPr>
          <p:cNvSpPr/>
          <p:nvPr/>
        </p:nvSpPr>
        <p:spPr>
          <a:xfrm>
            <a:off x="497842" y="295952"/>
            <a:ext cx="6924354" cy="9286197"/>
          </a:xfrm>
          <a:prstGeom prst="rect">
            <a:avLst/>
          </a:prstGeom>
          <a:noFill/>
          <a:ln w="57150">
            <a:solidFill>
              <a:srgbClr val="D1CA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34307CF-C430-4C05-B4CE-E74E2071D2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0779" y="2123768"/>
            <a:ext cx="3578479" cy="716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6793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215</Words>
  <Application>Microsoft Office PowerPoint</Application>
  <PresentationFormat>Personalizado</PresentationFormat>
  <Paragraphs>20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Berlin Sans FB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ZAPATA CASTILLO</dc:creator>
  <cp:lastModifiedBy>BELEN ZAPATA CASTILLO</cp:lastModifiedBy>
  <cp:revision>10</cp:revision>
  <dcterms:created xsi:type="dcterms:W3CDTF">2021-03-11T20:53:31Z</dcterms:created>
  <dcterms:modified xsi:type="dcterms:W3CDTF">2021-03-11T22:21:15Z</dcterms:modified>
</cp:coreProperties>
</file>