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500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80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09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44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56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77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38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97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112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0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981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305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E6FE0-DA76-4356-A026-2AC715B24E50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C2A6C-2B70-4B3A-A32E-ED394777B9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986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49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420888" y="324591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11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marzo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55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11/03/2020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329622" y="1507857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20688" y="6346482"/>
            <a:ext cx="54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400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20688" y="6500370"/>
            <a:ext cx="56202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prstClr val="black"/>
                </a:solidFill>
              </a:rPr>
              <a:t>El día de </a:t>
            </a:r>
            <a:r>
              <a:rPr lang="es-MX" dirty="0" smtClean="0">
                <a:solidFill>
                  <a:prstClr val="black"/>
                </a:solidFill>
              </a:rPr>
              <a:t>hoy no tuvimos </a:t>
            </a:r>
            <a:r>
              <a:rPr lang="es-MX" dirty="0" err="1" smtClean="0">
                <a:solidFill>
                  <a:prstClr val="black"/>
                </a:solidFill>
              </a:rPr>
              <a:t>videollamada</a:t>
            </a:r>
            <a:r>
              <a:rPr lang="es-MX" dirty="0" smtClean="0">
                <a:solidFill>
                  <a:prstClr val="black"/>
                </a:solidFill>
              </a:rPr>
              <a:t>, solamente reforzamos un aprendizaje de pensamiento matemático. En ésta debían clasificar y contar,  trataba de emociones. Su evaluación fue mediante fotografías en su álbum de evidencias.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14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</cp:revision>
  <dcterms:created xsi:type="dcterms:W3CDTF">2021-03-11T21:25:02Z</dcterms:created>
  <dcterms:modified xsi:type="dcterms:W3CDTF">2021-03-11T21:31:19Z</dcterms:modified>
</cp:coreProperties>
</file>