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0" r:id="rId3"/>
    <p:sldId id="261"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99"/>
    <a:srgbClr val="66FFFF"/>
    <a:srgbClr val="FF0066"/>
    <a:srgbClr val="99CCFF"/>
    <a:srgbClr val="CC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4" d="100"/>
          <a:sy n="54" d="100"/>
        </p:scale>
        <p:origin x="2226"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11/03/2021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11/03/2021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11/03/2021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11/03/2021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11/03/2021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11/03/2021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11/03/2021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11/03/2021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660A69-0A62-46CE-BC97-8B08BD954033}"/>
              </a:ext>
            </a:extLst>
          </p:cNvPr>
          <p:cNvSpPr>
            <a:spLocks noGrp="1"/>
          </p:cNvSpPr>
          <p:nvPr>
            <p:ph idx="1"/>
          </p:nvPr>
        </p:nvSpPr>
        <p:spPr/>
        <p:txBody>
          <a:bodyPr/>
          <a:lstStyle/>
          <a:p>
            <a:endParaRPr lang="es-ES"/>
          </a:p>
        </p:txBody>
      </p:sp>
      <p:pic>
        <p:nvPicPr>
          <p:cNvPr id="4" name="Picture 10" descr="Libreta rayada ilustración del vector. Ilustración de rayada - 13848753">
            <a:extLst>
              <a:ext uri="{FF2B5EF4-FFF2-40B4-BE49-F238E27FC236}">
                <a16:creationId xmlns:a16="http://schemas.microsoft.com/office/drawing/2014/main" id="{7B6680E8-6B7C-4DD8-BB58-D5A7033BB2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426245B0-D461-43EC-AC67-CA321503263A}"/>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6" name="CuadroTexto 5">
            <a:extLst>
              <a:ext uri="{FF2B5EF4-FFF2-40B4-BE49-F238E27FC236}">
                <a16:creationId xmlns:a16="http://schemas.microsoft.com/office/drawing/2014/main" id="{3A1F983C-ED1C-46D0-880E-EB85A98D281B}"/>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Jueves 4 de marzo del 2021</a:t>
            </a:r>
          </a:p>
        </p:txBody>
      </p:sp>
      <p:pic>
        <p:nvPicPr>
          <p:cNvPr id="7" name="Imagen 6" descr="Imagen que contiene Texto&#10;&#10;Descripción generada automáticamente">
            <a:extLst>
              <a:ext uri="{FF2B5EF4-FFF2-40B4-BE49-F238E27FC236}">
                <a16:creationId xmlns:a16="http://schemas.microsoft.com/office/drawing/2014/main" id="{E0748C60-B8D3-4633-A713-011D7C5524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8" name="Estrella: 4 puntas 7">
            <a:extLst>
              <a:ext uri="{FF2B5EF4-FFF2-40B4-BE49-F238E27FC236}">
                <a16:creationId xmlns:a16="http://schemas.microsoft.com/office/drawing/2014/main" id="{10C98BC1-4FE6-40E1-9262-894A4B86243A}"/>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strella: 4 puntas 8">
            <a:extLst>
              <a:ext uri="{FF2B5EF4-FFF2-40B4-BE49-F238E27FC236}">
                <a16:creationId xmlns:a16="http://schemas.microsoft.com/office/drawing/2014/main" id="{37721A99-0995-49B3-A058-102A2F0BC375}"/>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esquinas redondeadas 9">
            <a:extLst>
              <a:ext uri="{FF2B5EF4-FFF2-40B4-BE49-F238E27FC236}">
                <a16:creationId xmlns:a16="http://schemas.microsoft.com/office/drawing/2014/main" id="{F6A309D7-CB41-4232-B4CD-34DFBA9A1795}"/>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11" name="Elipse 10">
            <a:extLst>
              <a:ext uri="{FF2B5EF4-FFF2-40B4-BE49-F238E27FC236}">
                <a16:creationId xmlns:a16="http://schemas.microsoft.com/office/drawing/2014/main" id="{EBED9D31-B088-49DF-9339-9A5E7D7AA040}"/>
              </a:ext>
            </a:extLst>
          </p:cNvPr>
          <p:cNvSpPr/>
          <p:nvPr/>
        </p:nvSpPr>
        <p:spPr>
          <a:xfrm>
            <a:off x="6006626" y="204286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Elipse 11">
            <a:extLst>
              <a:ext uri="{FF2B5EF4-FFF2-40B4-BE49-F238E27FC236}">
                <a16:creationId xmlns:a16="http://schemas.microsoft.com/office/drawing/2014/main" id="{B9B2F2D7-BB46-48A5-B474-ED581D147A0C}"/>
              </a:ext>
            </a:extLst>
          </p:cNvPr>
          <p:cNvSpPr/>
          <p:nvPr/>
        </p:nvSpPr>
        <p:spPr>
          <a:xfrm>
            <a:off x="6028114" y="2272856"/>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Elipse 12">
            <a:extLst>
              <a:ext uri="{FF2B5EF4-FFF2-40B4-BE49-F238E27FC236}">
                <a16:creationId xmlns:a16="http://schemas.microsoft.com/office/drawing/2014/main" id="{37BD55C9-B4A4-4F04-94FD-ADFB86410A37}"/>
              </a:ext>
            </a:extLst>
          </p:cNvPr>
          <p:cNvSpPr/>
          <p:nvPr/>
        </p:nvSpPr>
        <p:spPr>
          <a:xfrm>
            <a:off x="6031111" y="250563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13" descr="Texto&#10;&#10;Descripción generada automáticamente">
            <a:extLst>
              <a:ext uri="{FF2B5EF4-FFF2-40B4-BE49-F238E27FC236}">
                <a16:creationId xmlns:a16="http://schemas.microsoft.com/office/drawing/2014/main" id="{7A9AF214-C5A0-40CB-A464-7C53BAAD14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15" name="Rectángulo: esquinas redondeadas 14">
            <a:extLst>
              <a:ext uri="{FF2B5EF4-FFF2-40B4-BE49-F238E27FC236}">
                <a16:creationId xmlns:a16="http://schemas.microsoft.com/office/drawing/2014/main" id="{78ECBE0C-8F4D-4886-B0DD-FC1B1A5ED5B0}"/>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16" name="Elipse 15">
            <a:extLst>
              <a:ext uri="{FF2B5EF4-FFF2-40B4-BE49-F238E27FC236}">
                <a16:creationId xmlns:a16="http://schemas.microsoft.com/office/drawing/2014/main" id="{08C031A6-CB14-4DDC-AA46-F23C630EE0E8}"/>
              </a:ext>
            </a:extLst>
          </p:cNvPr>
          <p:cNvSpPr/>
          <p:nvPr/>
        </p:nvSpPr>
        <p:spPr>
          <a:xfrm>
            <a:off x="3893018" y="3312241"/>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Elipse 16">
            <a:extLst>
              <a:ext uri="{FF2B5EF4-FFF2-40B4-BE49-F238E27FC236}">
                <a16:creationId xmlns:a16="http://schemas.microsoft.com/office/drawing/2014/main" id="{D83ADB37-6A39-49A7-A3E2-E61F42420DA9}"/>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Elipse 17">
            <a:extLst>
              <a:ext uri="{FF2B5EF4-FFF2-40B4-BE49-F238E27FC236}">
                <a16:creationId xmlns:a16="http://schemas.microsoft.com/office/drawing/2014/main" id="{4AE75BA7-E791-4E13-8D8F-C1D4EF570BE3}"/>
              </a:ext>
            </a:extLst>
          </p:cNvPr>
          <p:cNvSpPr/>
          <p:nvPr/>
        </p:nvSpPr>
        <p:spPr>
          <a:xfrm>
            <a:off x="3894587" y="3584105"/>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9" name="Imagen 18" descr="Imagen que contiene Texto&#10;&#10;Descripción generada automáticamente">
            <a:extLst>
              <a:ext uri="{FF2B5EF4-FFF2-40B4-BE49-F238E27FC236}">
                <a16:creationId xmlns:a16="http://schemas.microsoft.com/office/drawing/2014/main" id="{FCB4FDB2-4A7E-4D2D-808A-A572CDBB5F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20" name="Rectángulo: esquinas redondeadas 19">
            <a:extLst>
              <a:ext uri="{FF2B5EF4-FFF2-40B4-BE49-F238E27FC236}">
                <a16:creationId xmlns:a16="http://schemas.microsoft.com/office/drawing/2014/main" id="{8851E924-E217-43FD-B15E-6D1500D1F59B}"/>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Facebook</a:t>
            </a:r>
          </a:p>
        </p:txBody>
      </p:sp>
      <p:pic>
        <p:nvPicPr>
          <p:cNvPr id="21" name="Picture 12" descr="WhatsApp - Wikipedia">
            <a:extLst>
              <a:ext uri="{FF2B5EF4-FFF2-40B4-BE49-F238E27FC236}">
                <a16:creationId xmlns:a16="http://schemas.microsoft.com/office/drawing/2014/main" id="{45587633-98A1-4012-B3A1-4D697B2BB59B}"/>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689691" y="4450949"/>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22" name="Imagen 21" descr="Imagen que contiene Forma&#10;&#10;Descripción generada automáticamente">
            <a:extLst>
              <a:ext uri="{FF2B5EF4-FFF2-40B4-BE49-F238E27FC236}">
                <a16:creationId xmlns:a16="http://schemas.microsoft.com/office/drawing/2014/main" id="{2A28E732-0DBB-40DF-BE2C-B6985920F52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23" name="Rectángulo: esquinas redondeadas 22">
            <a:extLst>
              <a:ext uri="{FF2B5EF4-FFF2-40B4-BE49-F238E27FC236}">
                <a16:creationId xmlns:a16="http://schemas.microsoft.com/office/drawing/2014/main" id="{E9056B8D-6EF1-4192-ADBA-C238FC63E682}"/>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19 alumnos que asistieron a clase virtual.</a:t>
            </a:r>
          </a:p>
          <a:p>
            <a:pPr algn="ctr"/>
            <a:r>
              <a:rPr lang="es-ES" sz="1400" dirty="0">
                <a:solidFill>
                  <a:schemeClr val="tx1">
                    <a:lumMod val="95000"/>
                    <a:lumOff val="5000"/>
                  </a:schemeClr>
                </a:solidFill>
                <a:latin typeface="Century Gothic" panose="020B0502020202020204" pitchFamily="34" charset="0"/>
              </a:rPr>
              <a:t>23 alumnos entregaron evidencias</a:t>
            </a:r>
          </a:p>
          <a:p>
            <a:pPr algn="ctr"/>
            <a:r>
              <a:rPr lang="es-ES" sz="1400" dirty="0">
                <a:solidFill>
                  <a:schemeClr val="tx1">
                    <a:lumMod val="95000"/>
                    <a:lumOff val="5000"/>
                  </a:schemeClr>
                </a:solidFill>
                <a:latin typeface="Century Gothic" panose="020B0502020202020204" pitchFamily="34" charset="0"/>
              </a:rPr>
              <a:t>9 no se reportaron</a:t>
            </a:r>
          </a:p>
        </p:txBody>
      </p:sp>
      <p:pic>
        <p:nvPicPr>
          <p:cNvPr id="24" name="Imagen 23" descr="Texto&#10;&#10;Descripción generada automáticamente">
            <a:extLst>
              <a:ext uri="{FF2B5EF4-FFF2-40B4-BE49-F238E27FC236}">
                <a16:creationId xmlns:a16="http://schemas.microsoft.com/office/drawing/2014/main" id="{67688D8D-67D5-419F-9219-D74EB7DCEDD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25" name="CuadroTexto 24">
            <a:extLst>
              <a:ext uri="{FF2B5EF4-FFF2-40B4-BE49-F238E27FC236}">
                <a16:creationId xmlns:a16="http://schemas.microsoft.com/office/drawing/2014/main" id="{13133F5E-D013-40F9-9B39-EDFE01854F1D}"/>
              </a:ext>
            </a:extLst>
          </p:cNvPr>
          <p:cNvSpPr txBox="1"/>
          <p:nvPr/>
        </p:nvSpPr>
        <p:spPr>
          <a:xfrm>
            <a:off x="2114642" y="7380496"/>
            <a:ext cx="4421069" cy="1384995"/>
          </a:xfrm>
          <a:prstGeom prst="rect">
            <a:avLst/>
          </a:prstGeom>
          <a:noFill/>
        </p:spPr>
        <p:txBody>
          <a:bodyPr wrap="square" rtlCol="0">
            <a:spAutoFit/>
          </a:bodyPr>
          <a:lstStyle/>
          <a:p>
            <a:r>
              <a:rPr lang="es-ES" sz="1400" dirty="0">
                <a:latin typeface="Century Gothic" panose="020B0502020202020204" pitchFamily="34" charset="0"/>
              </a:rPr>
              <a:t>Se tomo la asistencia a las 8:00 a.m. en Facebook y se inició la clase por Facebook en vivo a las 9:00 a.m. Teniendo una asistencia de 19 alumnos y cumplimiento de actividades de 23, 9 de ellos no se reportaron.</a:t>
            </a:r>
          </a:p>
          <a:p>
            <a:endParaRPr lang="es-ES" sz="1400" dirty="0">
              <a:latin typeface="Century Gothic" panose="020B0502020202020204" pitchFamily="34" charset="0"/>
            </a:endParaRPr>
          </a:p>
        </p:txBody>
      </p:sp>
      <p:pic>
        <p:nvPicPr>
          <p:cNvPr id="26" name="Picture 16" descr="Melonheadz">
            <a:extLst>
              <a:ext uri="{FF2B5EF4-FFF2-40B4-BE49-F238E27FC236}">
                <a16:creationId xmlns:a16="http://schemas.microsoft.com/office/drawing/2014/main" id="{A535F26A-1E58-4791-A6DA-87A15A52897C}"/>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sp>
        <p:nvSpPr>
          <p:cNvPr id="28" name="Elipse 27">
            <a:extLst>
              <a:ext uri="{FF2B5EF4-FFF2-40B4-BE49-F238E27FC236}">
                <a16:creationId xmlns:a16="http://schemas.microsoft.com/office/drawing/2014/main" id="{81C00540-25AB-4556-976B-8CBECC9605F9}"/>
              </a:ext>
            </a:extLst>
          </p:cNvPr>
          <p:cNvSpPr/>
          <p:nvPr/>
        </p:nvSpPr>
        <p:spPr>
          <a:xfrm>
            <a:off x="6028114" y="228280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9" name="Imagen 28" descr="Imagen que contiene Logotipo&#10;&#10;Descripción generada automáticamente">
            <a:extLst>
              <a:ext uri="{FF2B5EF4-FFF2-40B4-BE49-F238E27FC236}">
                <a16:creationId xmlns:a16="http://schemas.microsoft.com/office/drawing/2014/main" id="{574101C7-A4EE-4C8A-8562-6483790076C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1026" name="Picture 2" descr="Facebook elimina la palabra Facebook de su logo en su último rediseño |  Brandemia_">
            <a:extLst>
              <a:ext uri="{FF2B5EF4-FFF2-40B4-BE49-F238E27FC236}">
                <a16:creationId xmlns:a16="http://schemas.microsoft.com/office/drawing/2014/main" id="{A51E689E-A3F6-45A5-8484-F58C765442AD}"/>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10000" b="90000" l="10000" r="90000">
                        <a14:foregroundMark x1="48600" y1="76286" x2="48900" y2="43000"/>
                        <a14:foregroundMark x1="48600" y1="49000" x2="54600" y2="33714"/>
                        <a14:foregroundMark x1="51000" y1="81429" x2="50400" y2="72143"/>
                        <a14:foregroundMark x1="53800" y1="84143" x2="45700" y2="84143"/>
                        <a14:foregroundMark x1="45700" y1="84143" x2="54400" y2="84857"/>
                        <a14:foregroundMark x1="54400" y1="84857" x2="45200" y2="84857"/>
                        <a14:foregroundMark x1="42600" y1="62857" x2="45200" y2="41857"/>
                        <a14:foregroundMark x1="47000" y1="49429" x2="78200" y2="56143"/>
                      </a14:backgroundRemoval>
                    </a14:imgEffect>
                  </a14:imgLayer>
                </a14:imgProps>
              </a:ext>
              <a:ext uri="{28A0092B-C50C-407E-A947-70E740481C1C}">
                <a14:useLocalDpi xmlns:a14="http://schemas.microsoft.com/office/drawing/2010/main" val="0"/>
              </a:ext>
            </a:extLst>
          </a:blip>
          <a:srcRect/>
          <a:stretch>
            <a:fillRect/>
          </a:stretch>
        </p:blipFill>
        <p:spPr bwMode="auto">
          <a:xfrm>
            <a:off x="3262911" y="4763668"/>
            <a:ext cx="962883" cy="674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95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C87F41F-C007-4B36-BEF8-EE9FEA69E5D3}"/>
              </a:ext>
            </a:extLst>
          </p:cNvPr>
          <p:cNvSpPr txBox="1"/>
          <p:nvPr/>
        </p:nvSpPr>
        <p:spPr>
          <a:xfrm flipH="1">
            <a:off x="838199" y="370850"/>
            <a:ext cx="5543862" cy="6463308"/>
          </a:xfrm>
          <a:prstGeom prst="rect">
            <a:avLst/>
          </a:prstGeom>
          <a:solidFill>
            <a:srgbClr val="FFCCFF"/>
          </a:solidFill>
          <a:ln w="38100">
            <a:solidFill>
              <a:srgbClr val="002060"/>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jueves 11 de marzo del 2021 se inicio la clase a las 9:00 a.m. en la plataforma de Facebook por transmisión en vivo.</a:t>
            </a:r>
          </a:p>
          <a:p>
            <a:r>
              <a:rPr lang="es-ES" dirty="0">
                <a:latin typeface="Century Gothic" panose="020B0502020202020204" pitchFamily="34" charset="0"/>
              </a:rPr>
              <a:t>Para fortalecer el aprendizaje esperado de las medidas no convencionales de pensamiento matemático se ajusto al tema de las plantas, conversando acerca de la cantidad de agua que necesitan diferentes tipos de ellas en esta caso el rosal, manzano y la noche buena y de actividad se solicito un registro de lo aprendido en la clase por medio de una gráfica.</a:t>
            </a:r>
          </a:p>
          <a:p>
            <a:r>
              <a:rPr lang="es-ES" dirty="0">
                <a:latin typeface="Century Gothic" panose="020B0502020202020204" pitchFamily="34" charset="0"/>
              </a:rPr>
              <a:t>En el caso de lenguaje matemático se les proporciono una historia llamada las plantas amigas y sus familiares se las contaron para que realizaran un dibujo representativo y lo describieron con 4 palabras las cuales las escribieron en su cuaderno.</a:t>
            </a:r>
          </a:p>
          <a:p>
            <a:r>
              <a:rPr lang="es-ES" dirty="0">
                <a:latin typeface="Century Gothic" panose="020B0502020202020204" pitchFamily="34" charset="0"/>
              </a:rPr>
              <a:t>Las actividades estaban de acorde al tema de la semana ya que se investigo la cantidad de agua que necesitaba cada planta y en el caso de la historia está hablaba de un niño que respetaba y defendía las plantas de los demás.</a:t>
            </a:r>
          </a:p>
        </p:txBody>
      </p:sp>
    </p:spTree>
    <p:extLst>
      <p:ext uri="{BB962C8B-B14F-4D97-AF65-F5344CB8AC3E}">
        <p14:creationId xmlns:p14="http://schemas.microsoft.com/office/powerpoint/2010/main" val="1144227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Imagen que contiene Texto&#10;&#10;Descripción generada automáticamente">
            <a:extLst>
              <a:ext uri="{FF2B5EF4-FFF2-40B4-BE49-F238E27FC236}">
                <a16:creationId xmlns:a16="http://schemas.microsoft.com/office/drawing/2014/main" id="{63070FED-2311-42C0-B8D1-A23C9F042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327" y="8197078"/>
            <a:ext cx="5011346" cy="1072989"/>
          </a:xfrm>
          <a:prstGeom prst="rect">
            <a:avLst/>
          </a:prstGeom>
        </p:spPr>
      </p:pic>
      <p:pic>
        <p:nvPicPr>
          <p:cNvPr id="3" name="Imagen 2">
            <a:extLst>
              <a:ext uri="{FF2B5EF4-FFF2-40B4-BE49-F238E27FC236}">
                <a16:creationId xmlns:a16="http://schemas.microsoft.com/office/drawing/2014/main" id="{128CF765-7B37-40F3-977D-45627E5CD9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70" y="376518"/>
            <a:ext cx="2534023" cy="3801035"/>
          </a:xfrm>
          <a:prstGeom prst="rect">
            <a:avLst/>
          </a:prstGeom>
        </p:spPr>
      </p:pic>
      <p:pic>
        <p:nvPicPr>
          <p:cNvPr id="7" name="Imagen 6">
            <a:extLst>
              <a:ext uri="{FF2B5EF4-FFF2-40B4-BE49-F238E27FC236}">
                <a16:creationId xmlns:a16="http://schemas.microsoft.com/office/drawing/2014/main" id="{450C56D8-C3FE-454D-B9F2-F3F3520BD0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5435" y="4775081"/>
            <a:ext cx="2850777" cy="3447328"/>
          </a:xfrm>
          <a:prstGeom prst="rect">
            <a:avLst/>
          </a:prstGeom>
        </p:spPr>
      </p:pic>
      <p:pic>
        <p:nvPicPr>
          <p:cNvPr id="11" name="Imagen 10" descr="Interfaz de usuario gráfica&#10;&#10;Descripción generada automáticamente">
            <a:extLst>
              <a:ext uri="{FF2B5EF4-FFF2-40B4-BE49-F238E27FC236}">
                <a16:creationId xmlns:a16="http://schemas.microsoft.com/office/drawing/2014/main" id="{9B02F963-9AD2-4332-9207-A1418C3036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5856" y="4598228"/>
            <a:ext cx="1754324" cy="3801035"/>
          </a:xfrm>
          <a:prstGeom prst="rect">
            <a:avLst/>
          </a:prstGeom>
        </p:spPr>
      </p:pic>
      <p:pic>
        <p:nvPicPr>
          <p:cNvPr id="13" name="Imagen 12" descr="Interfaz de usuario gráfica&#10;&#10;Descripción generada automáticamente">
            <a:extLst>
              <a:ext uri="{FF2B5EF4-FFF2-40B4-BE49-F238E27FC236}">
                <a16:creationId xmlns:a16="http://schemas.microsoft.com/office/drawing/2014/main" id="{935193E3-E777-4D01-B6F1-10860F09B2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52869" y="221743"/>
            <a:ext cx="1754324" cy="3801035"/>
          </a:xfrm>
          <a:prstGeom prst="rect">
            <a:avLst/>
          </a:prstGeom>
        </p:spPr>
      </p:pic>
    </p:spTree>
    <p:extLst>
      <p:ext uri="{BB962C8B-B14F-4D97-AF65-F5344CB8AC3E}">
        <p14:creationId xmlns:p14="http://schemas.microsoft.com/office/powerpoint/2010/main" val="23087833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1580</TotalTime>
  <Words>300</Words>
  <Application>Microsoft Office PowerPoint</Application>
  <PresentationFormat>Carta (216 x 279 mm)</PresentationFormat>
  <Paragraphs>21</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73</cp:revision>
  <dcterms:created xsi:type="dcterms:W3CDTF">2020-10-05T22:46:43Z</dcterms:created>
  <dcterms:modified xsi:type="dcterms:W3CDTF">2021-03-11T17:43:39Z</dcterms:modified>
</cp:coreProperties>
</file>