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10" y="17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C281A-8ECF-4DCC-B80A-EF96960ED046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FE288-710C-4E9C-BCA0-97C6A15D93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87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21DD5-2D22-4CE9-8E10-08F84766DF0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280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068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74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64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981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78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1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98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1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793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67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42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F56F2-A036-4C66-961E-44709FCFB06E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C55FC-5FCC-49D0-A598-BA1417CC2D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61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399309" y="4433455"/>
            <a:ext cx="3380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entury Gothic" panose="020B0502020202020204" pitchFamily="34" charset="0"/>
              </a:rPr>
              <a:t>Practicante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36812" y="1976100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spc="300" dirty="0" smtClean="0">
                <a:solidFill>
                  <a:schemeClr val="accent4"/>
                </a:solidFill>
                <a:latin typeface="Lucida Handwriting" pitchFamily="66" charset="0"/>
              </a:rPr>
              <a:t>Octavo Semestre </a:t>
            </a:r>
            <a:endParaRPr lang="es-ES" sz="2000" b="1" spc="300" dirty="0">
              <a:solidFill>
                <a:schemeClr val="accent4"/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4703" y="21528"/>
            <a:ext cx="5440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D</a:t>
            </a:r>
            <a:r>
              <a:rPr lang="es-MX" sz="3200" b="1" dirty="0" smtClean="0">
                <a:solidFill>
                  <a:srgbClr val="00B0F0"/>
                </a:solidFill>
                <a:latin typeface="Lucida Handwriting" pitchFamily="66" charset="0"/>
              </a:rPr>
              <a:t>i</a:t>
            </a:r>
            <a:r>
              <a:rPr lang="es-MX" sz="3200" b="1" dirty="0" smtClean="0">
                <a:solidFill>
                  <a:schemeClr val="accent6"/>
                </a:solidFill>
                <a:latin typeface="Lucida Handwriting" pitchFamily="66" charset="0"/>
              </a:rPr>
              <a:t>a</a:t>
            </a:r>
            <a:r>
              <a:rPr lang="es-MX" sz="3200" b="1" dirty="0" smtClean="0">
                <a:solidFill>
                  <a:srgbClr val="7030A0"/>
                </a:solidFill>
                <a:latin typeface="Lucida Handwriting" pitchFamily="66" charset="0"/>
              </a:rPr>
              <a:t>r</a:t>
            </a:r>
            <a:r>
              <a:rPr lang="es-MX" sz="3200" b="1" dirty="0" smtClean="0">
                <a:solidFill>
                  <a:schemeClr val="accent4"/>
                </a:solidFill>
                <a:latin typeface="Lucida Handwriting" pitchFamily="66" charset="0"/>
              </a:rPr>
              <a:t>i</a:t>
            </a:r>
            <a:r>
              <a:rPr lang="es-MX" sz="3200" b="1" dirty="0" smtClean="0">
                <a:solidFill>
                  <a:srgbClr val="FF6699"/>
                </a:solidFill>
                <a:latin typeface="Lucida Handwriting" pitchFamily="66" charset="0"/>
              </a:rPr>
              <a:t>o</a:t>
            </a: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 </a:t>
            </a:r>
            <a:r>
              <a:rPr lang="es-MX" sz="3200" b="1" dirty="0" smtClean="0">
                <a:solidFill>
                  <a:srgbClr val="00B0F0"/>
                </a:solidFill>
                <a:latin typeface="Lucida Handwriting" pitchFamily="66" charset="0"/>
              </a:rPr>
              <a:t>d</a:t>
            </a:r>
            <a:r>
              <a:rPr lang="es-MX" sz="3200" b="1" dirty="0" smtClean="0">
                <a:solidFill>
                  <a:srgbClr val="FFC000"/>
                </a:solidFill>
                <a:latin typeface="Lucida Handwriting" pitchFamily="66" charset="0"/>
              </a:rPr>
              <a:t>e</a:t>
            </a: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 </a:t>
            </a:r>
            <a:r>
              <a:rPr lang="es-MX" sz="3200" b="1" dirty="0" smtClean="0">
                <a:solidFill>
                  <a:schemeClr val="accent6">
                    <a:lumMod val="75000"/>
                  </a:schemeClr>
                </a:solidFill>
                <a:latin typeface="Lucida Handwriting" pitchFamily="66" charset="0"/>
              </a:rPr>
              <a:t>l</a:t>
            </a:r>
            <a:r>
              <a:rPr lang="es-MX" sz="3200" b="1" dirty="0" smtClean="0">
                <a:solidFill>
                  <a:srgbClr val="7030A0"/>
                </a:solidFill>
                <a:latin typeface="Lucida Handwriting" pitchFamily="66" charset="0"/>
              </a:rPr>
              <a:t>a</a:t>
            </a: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 </a:t>
            </a:r>
            <a:r>
              <a:rPr lang="es-MX" sz="3200" b="1" dirty="0" smtClean="0">
                <a:solidFill>
                  <a:srgbClr val="66CCFF"/>
                </a:solidFill>
                <a:latin typeface="Lucida Handwriting" pitchFamily="66" charset="0"/>
              </a:rPr>
              <a:t>a</a:t>
            </a:r>
            <a:r>
              <a:rPr lang="es-MX" sz="3200" b="1" dirty="0" smtClean="0">
                <a:solidFill>
                  <a:srgbClr val="996633"/>
                </a:solidFill>
                <a:latin typeface="Lucida Handwriting" pitchFamily="66" charset="0"/>
              </a:rPr>
              <a:t>l</a:t>
            </a:r>
            <a:r>
              <a:rPr lang="es-MX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Lucida Handwriting" pitchFamily="66" charset="0"/>
              </a:rPr>
              <a:t>u</a:t>
            </a:r>
            <a:r>
              <a:rPr lang="es-MX" sz="3200" b="1" dirty="0" smtClean="0">
                <a:solidFill>
                  <a:srgbClr val="FF6699"/>
                </a:solidFill>
                <a:latin typeface="Lucida Handwriting" pitchFamily="66" charset="0"/>
              </a:rPr>
              <a:t>m</a:t>
            </a:r>
            <a:r>
              <a:rPr lang="es-MX" sz="3200" b="1" dirty="0" smtClean="0">
                <a:solidFill>
                  <a:schemeClr val="bg2">
                    <a:lumMod val="50000"/>
                  </a:schemeClr>
                </a:solidFill>
                <a:latin typeface="Lucida Handwriting" pitchFamily="66" charset="0"/>
              </a:rPr>
              <a:t>n</a:t>
            </a:r>
            <a:r>
              <a:rPr lang="es-MX" sz="3200" b="1" dirty="0" smtClean="0">
                <a:solidFill>
                  <a:schemeClr val="accent2"/>
                </a:solidFill>
                <a:latin typeface="Lucida Handwriting" pitchFamily="66" charset="0"/>
              </a:rPr>
              <a:t>a</a:t>
            </a:r>
            <a:endParaRPr lang="es-MX" sz="3200" b="1" dirty="0">
              <a:solidFill>
                <a:schemeClr val="accent2"/>
              </a:solidFill>
              <a:latin typeface="Lucida Handwriting" pitchFamily="66" charset="0"/>
            </a:endParaRPr>
          </a:p>
        </p:txBody>
      </p:sp>
      <p:pic>
        <p:nvPicPr>
          <p:cNvPr id="5" name="Imagen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-9288" y="606303"/>
            <a:ext cx="6857999" cy="8480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0" y="584775"/>
            <a:ext cx="4156365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996633"/>
                </a:solidFill>
                <a:latin typeface="Century Gothic" panose="020B0502020202020204" pitchFamily="34" charset="0"/>
              </a:rPr>
              <a:t>J.N. María L. Pérez de Arreola</a:t>
            </a:r>
          </a:p>
          <a:p>
            <a:pPr algn="ctr"/>
            <a:r>
              <a:rPr lang="es-MX" sz="1600" b="1" dirty="0" smtClean="0">
                <a:solidFill>
                  <a:srgbClr val="FF6699"/>
                </a:solidFill>
                <a:latin typeface="Century Gothic" panose="020B0502020202020204" pitchFamily="34" charset="0"/>
              </a:rPr>
              <a:t>2° C y 3° Sección B</a:t>
            </a:r>
          </a:p>
          <a:p>
            <a:pPr algn="ctr"/>
            <a:r>
              <a:rPr lang="es-MX" sz="1600" b="1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Educadora practicante</a:t>
            </a:r>
            <a:r>
              <a:rPr lang="es-MX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: </a:t>
            </a:r>
            <a:r>
              <a:rPr lang="es-MX" sz="16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Jimena Guadalupe Charles H.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006359" y="1166265"/>
            <a:ext cx="270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12 </a:t>
            </a:r>
            <a:r>
              <a:rPr lang="es-MX" b="1" dirty="0" smtClean="0">
                <a:latin typeface="Century Gothic" panose="020B0502020202020204" pitchFamily="34" charset="0"/>
              </a:rPr>
              <a:t>de Marzo de 2021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12" name="Estrella de 5 puntas 11"/>
          <p:cNvSpPr/>
          <p:nvPr/>
        </p:nvSpPr>
        <p:spPr>
          <a:xfrm>
            <a:off x="4410174" y="3177306"/>
            <a:ext cx="318652" cy="290944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/>
          <p:cNvSpPr txBox="1"/>
          <p:nvPr/>
        </p:nvSpPr>
        <p:spPr>
          <a:xfrm>
            <a:off x="285277" y="6538624"/>
            <a:ext cx="61824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Descarga administrativa </a:t>
            </a:r>
          </a:p>
          <a:p>
            <a:pPr algn="just"/>
            <a:r>
              <a:rPr lang="es-MX" sz="1200" dirty="0" smtClean="0">
                <a:latin typeface="Century Gothic" panose="020B0502020202020204" pitchFamily="34" charset="0"/>
              </a:rPr>
              <a:t>El día de hoy no se abordaron contenidos del programa Aprende en Casa III, debido a la descarga administrativa. Hubo una programación especial en el horario del nivel preescolar, se observaron algunas cápsulas con los personajes de plaza sésamo, hablaron de las emociones y cómo podemos regularlas, después una niña contó un cuento llamado el tianguis, en el que tenía la oportunidad de abrir un cofre para pedir 4 deseos, estos fueron un conejo, un gato, un caballo y una ardilla. </a:t>
            </a:r>
          </a:p>
          <a:p>
            <a:pPr algn="just"/>
            <a:r>
              <a:rPr lang="es-MX" sz="1200" dirty="0" smtClean="0">
                <a:latin typeface="Century Gothic" panose="020B0502020202020204" pitchFamily="34" charset="0"/>
              </a:rPr>
              <a:t>Por mi parte, me comuniqué con los padres de familia a través del grupo de WhatsApp, brindé algunas indicaciones y les agradecí una semana más de trabajo y esfuerzo. </a:t>
            </a:r>
            <a:endParaRPr lang="es-MX" sz="1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8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162</Words>
  <Application>Microsoft Office PowerPoint</Application>
  <PresentationFormat>Presentación en pantalla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2</cp:revision>
  <dcterms:created xsi:type="dcterms:W3CDTF">2021-03-12T17:52:41Z</dcterms:created>
  <dcterms:modified xsi:type="dcterms:W3CDTF">2021-03-12T18:05:58Z</dcterms:modified>
</cp:coreProperties>
</file>