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C079-1CD6-4245-B184-824CD442C56B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4586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C079-1CD6-4245-B184-824CD442C56B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5524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C079-1CD6-4245-B184-824CD442C56B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004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C079-1CD6-4245-B184-824CD442C56B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2445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C079-1CD6-4245-B184-824CD442C56B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7524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C079-1CD6-4245-B184-824CD442C56B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140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C079-1CD6-4245-B184-824CD442C56B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881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C079-1CD6-4245-B184-824CD442C56B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4758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C079-1CD6-4245-B184-824CD442C56B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4123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C079-1CD6-4245-B184-824CD442C56B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684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C079-1CD6-4245-B184-824CD442C56B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5392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9C079-1CD6-4245-B184-824CD442C56B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3837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584" y="215210"/>
            <a:ext cx="2000150" cy="2285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6004111" y="564777"/>
            <a:ext cx="1720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400" dirty="0" smtClean="0">
                <a:latin typeface="AR BONNIE" panose="02000000000000000000" pitchFamily="2" charset="0"/>
              </a:rPr>
              <a:t>Notas científicas 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483584" y="2514544"/>
            <a:ext cx="3210980" cy="230832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sz="1600" b="1" dirty="0" smtClean="0"/>
              <a:t>Investigación</a:t>
            </a:r>
          </a:p>
          <a:p>
            <a:r>
              <a:rPr lang="es-MX" sz="1600" dirty="0" smtClean="0"/>
              <a:t>Saludable </a:t>
            </a:r>
          </a:p>
          <a:p>
            <a:r>
              <a:rPr lang="es-MX" sz="1600" dirty="0"/>
              <a:t>Alimento saludable es un término de marketing para sugerir efectos sobre la salud humana más allá de una dieta saludable normal requerida para la nutrición humana</a:t>
            </a:r>
            <a:endParaRPr lang="es-MX" sz="1600" dirty="0" smtClean="0"/>
          </a:p>
          <a:p>
            <a:endParaRPr lang="es-MX" sz="1600" b="1" dirty="0" smtClean="0"/>
          </a:p>
          <a:p>
            <a:endParaRPr lang="es-MX" sz="1600" b="1" dirty="0" smtClean="0"/>
          </a:p>
        </p:txBody>
      </p:sp>
      <p:sp>
        <p:nvSpPr>
          <p:cNvPr id="7" name="CuadroTexto 6"/>
          <p:cNvSpPr txBox="1"/>
          <p:nvPr/>
        </p:nvSpPr>
        <p:spPr>
          <a:xfrm>
            <a:off x="4052668" y="1773794"/>
            <a:ext cx="3827605" cy="15696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600" b="1" dirty="0" smtClean="0"/>
              <a:t>Investigación</a:t>
            </a:r>
          </a:p>
          <a:p>
            <a:r>
              <a:rPr lang="es-MX" sz="1600" dirty="0" smtClean="0"/>
              <a:t>Comparar </a:t>
            </a:r>
          </a:p>
          <a:p>
            <a:r>
              <a:rPr lang="es-MX" sz="1600" dirty="0" smtClean="0"/>
              <a:t>Analizar</a:t>
            </a:r>
            <a:r>
              <a:rPr lang="es-MX" sz="1600" dirty="0"/>
              <a:t> </a:t>
            </a:r>
            <a:r>
              <a:rPr lang="es-MX" sz="1600" dirty="0"/>
              <a:t>con</a:t>
            </a:r>
            <a:r>
              <a:rPr lang="es-MX" sz="1600" dirty="0"/>
              <a:t> </a:t>
            </a:r>
            <a:r>
              <a:rPr lang="es-MX" sz="1600" dirty="0"/>
              <a:t>atención</a:t>
            </a:r>
            <a:r>
              <a:rPr lang="es-MX" sz="1600" dirty="0"/>
              <a:t> </a:t>
            </a:r>
            <a:r>
              <a:rPr lang="es-MX" sz="1600" dirty="0"/>
              <a:t>una</a:t>
            </a:r>
            <a:r>
              <a:rPr lang="es-MX" sz="1600" dirty="0"/>
              <a:t> </a:t>
            </a:r>
            <a:r>
              <a:rPr lang="es-MX" sz="1600" dirty="0"/>
              <a:t>cosa</a:t>
            </a:r>
            <a:r>
              <a:rPr lang="es-MX" sz="1600" dirty="0"/>
              <a:t> </a:t>
            </a:r>
            <a:r>
              <a:rPr lang="es-MX" sz="1600" dirty="0"/>
              <a:t>o</a:t>
            </a:r>
            <a:r>
              <a:rPr lang="es-MX" sz="1600" dirty="0"/>
              <a:t> </a:t>
            </a:r>
            <a:r>
              <a:rPr lang="es-MX" sz="1600" dirty="0"/>
              <a:t>a</a:t>
            </a:r>
            <a:r>
              <a:rPr lang="es-MX" sz="1600" dirty="0"/>
              <a:t> </a:t>
            </a:r>
            <a:r>
              <a:rPr lang="es-MX" sz="1600" dirty="0"/>
              <a:t>una</a:t>
            </a:r>
            <a:r>
              <a:rPr lang="es-MX" sz="1600" dirty="0"/>
              <a:t> </a:t>
            </a:r>
            <a:r>
              <a:rPr lang="es-MX" sz="1600" dirty="0"/>
              <a:t>persona</a:t>
            </a:r>
            <a:r>
              <a:rPr lang="es-MX" sz="1600" dirty="0"/>
              <a:t> </a:t>
            </a:r>
            <a:r>
              <a:rPr lang="es-MX" sz="1600" dirty="0"/>
              <a:t>para</a:t>
            </a:r>
            <a:r>
              <a:rPr lang="es-MX" sz="1600" dirty="0"/>
              <a:t> </a:t>
            </a:r>
            <a:r>
              <a:rPr lang="es-MX" sz="1600" dirty="0"/>
              <a:t>establecer</a:t>
            </a:r>
            <a:r>
              <a:rPr lang="es-MX" sz="1600" dirty="0"/>
              <a:t> </a:t>
            </a:r>
            <a:r>
              <a:rPr lang="es-MX" sz="1600" dirty="0"/>
              <a:t>sus</a:t>
            </a:r>
            <a:r>
              <a:rPr lang="es-MX" sz="1600" dirty="0"/>
              <a:t> </a:t>
            </a:r>
            <a:r>
              <a:rPr lang="es-MX" sz="1600" dirty="0"/>
              <a:t>semejanzas</a:t>
            </a:r>
            <a:r>
              <a:rPr lang="es-MX" sz="1600" dirty="0"/>
              <a:t> </a:t>
            </a:r>
            <a:r>
              <a:rPr lang="es-MX" sz="1600" dirty="0"/>
              <a:t>o</a:t>
            </a:r>
            <a:r>
              <a:rPr lang="es-MX" sz="1600" dirty="0"/>
              <a:t> </a:t>
            </a:r>
            <a:r>
              <a:rPr lang="es-MX" sz="1600" dirty="0"/>
              <a:t>diferencias</a:t>
            </a:r>
            <a:r>
              <a:rPr lang="es-MX" sz="1600" dirty="0"/>
              <a:t> </a:t>
            </a:r>
            <a:r>
              <a:rPr lang="es-MX" sz="1600" dirty="0" err="1"/>
              <a:t>conotra</a:t>
            </a:r>
            <a:r>
              <a:rPr lang="es-MX" sz="1600" dirty="0"/>
              <a:t>. </a:t>
            </a:r>
            <a:r>
              <a:rPr lang="es-MX" sz="1600" i="1" dirty="0"/>
              <a:t>Compara tu situación actual </a:t>
            </a:r>
            <a:r>
              <a:rPr lang="es-MX" sz="1600" i="1" cap="all" dirty="0"/>
              <a:t>CON</a:t>
            </a:r>
            <a:r>
              <a:rPr lang="es-MX" sz="1600" i="1" dirty="0"/>
              <a:t> la que tenías hace unos años.</a:t>
            </a:r>
            <a:endParaRPr lang="es-MX" sz="1600" b="1" dirty="0" smtClean="0"/>
          </a:p>
        </p:txBody>
      </p:sp>
      <p:sp>
        <p:nvSpPr>
          <p:cNvPr id="8" name="Rectángulo 7"/>
          <p:cNvSpPr/>
          <p:nvPr/>
        </p:nvSpPr>
        <p:spPr>
          <a:xfrm>
            <a:off x="8238377" y="1773794"/>
            <a:ext cx="3581587" cy="18158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MX" sz="1600" b="1" dirty="0" smtClean="0">
                <a:solidFill>
                  <a:srgbClr val="212529"/>
                </a:solidFill>
                <a:effectLst/>
                <a:latin typeface="Montserrat"/>
              </a:rPr>
              <a:t>Investigación</a:t>
            </a:r>
          </a:p>
          <a:p>
            <a:r>
              <a:rPr lang="es-MX" sz="1600" dirty="0" smtClean="0"/>
              <a:t>Emociones </a:t>
            </a:r>
          </a:p>
          <a:p>
            <a:r>
              <a:rPr lang="es-MX" sz="1600" dirty="0"/>
              <a:t>Las emociones son reacciones psicofisiológicas que representan modos de adaptación del individuo cuando percibe un objeto, persona, lugar, suceso o recuerdo importante.</a:t>
            </a:r>
            <a:endParaRPr lang="es-MX" sz="1600" dirty="0" smtClean="0"/>
          </a:p>
        </p:txBody>
      </p:sp>
    </p:spTree>
    <p:extLst>
      <p:ext uri="{BB962C8B-B14F-4D97-AF65-F5344CB8AC3E}">
        <p14:creationId xmlns:p14="http://schemas.microsoft.com/office/powerpoint/2010/main" val="95568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584" y="215210"/>
            <a:ext cx="2000150" cy="2285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483584" y="2501096"/>
            <a:ext cx="3523640" cy="34163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Explicación para </a:t>
            </a:r>
            <a:r>
              <a:rPr lang="es-MX" sz="2400" b="1" dirty="0" smtClean="0"/>
              <a:t>los alumnos </a:t>
            </a:r>
          </a:p>
          <a:p>
            <a:r>
              <a:rPr lang="es-MX" sz="2400" b="1" dirty="0"/>
              <a:t>Un plan de alimentación saludable para controlar el peso incluye una variedad de </a:t>
            </a:r>
            <a:r>
              <a:rPr lang="es-MX" sz="2400" b="1" dirty="0" smtClean="0"/>
              <a:t>alimentos que son buenos para la salud, como las frutas y verduras </a:t>
            </a:r>
            <a:endParaRPr lang="es-MX" sz="2400" b="1" dirty="0"/>
          </a:p>
        </p:txBody>
      </p:sp>
      <p:sp>
        <p:nvSpPr>
          <p:cNvPr id="7" name="CuadroTexto 6"/>
          <p:cNvSpPr txBox="1"/>
          <p:nvPr/>
        </p:nvSpPr>
        <p:spPr>
          <a:xfrm>
            <a:off x="4262787" y="2514544"/>
            <a:ext cx="3827605" cy="261610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Explicación para </a:t>
            </a:r>
            <a:r>
              <a:rPr lang="es-MX" sz="2400" b="1" dirty="0" smtClean="0"/>
              <a:t>alumnos</a:t>
            </a:r>
          </a:p>
          <a:p>
            <a:r>
              <a:rPr lang="es-MX" sz="2400" b="1" dirty="0" smtClean="0"/>
              <a:t>Comparar</a:t>
            </a:r>
          </a:p>
          <a:p>
            <a:r>
              <a:rPr lang="es-MX" sz="2400" b="1" dirty="0"/>
              <a:t> </a:t>
            </a:r>
            <a:endParaRPr lang="es-MX" sz="2400" b="1" dirty="0" smtClean="0"/>
          </a:p>
          <a:p>
            <a:r>
              <a:rPr lang="es-MX" sz="2400" b="1" dirty="0" smtClean="0"/>
              <a:t>Notar diferencias y similitudes de algo. </a:t>
            </a:r>
            <a:endParaRPr lang="es-MX" sz="2400" b="1" dirty="0" smtClean="0"/>
          </a:p>
          <a:p>
            <a:endParaRPr lang="es-MX" sz="2400" b="1" dirty="0" smtClean="0"/>
          </a:p>
          <a:p>
            <a:r>
              <a:rPr lang="es-MX" sz="2000" dirty="0"/>
              <a:t> </a:t>
            </a:r>
            <a:endParaRPr lang="es-MX" sz="2000" dirty="0" smtClean="0"/>
          </a:p>
        </p:txBody>
      </p:sp>
      <p:sp>
        <p:nvSpPr>
          <p:cNvPr id="8" name="Rectángulo 7"/>
          <p:cNvSpPr/>
          <p:nvPr/>
        </p:nvSpPr>
        <p:spPr>
          <a:xfrm>
            <a:off x="8345955" y="1948606"/>
            <a:ext cx="3581587" cy="34163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MX" sz="2400" b="1" dirty="0" smtClean="0">
                <a:solidFill>
                  <a:srgbClr val="212529"/>
                </a:solidFill>
                <a:latin typeface="Montserrat"/>
              </a:rPr>
              <a:t>Explicación para los alumnos</a:t>
            </a:r>
            <a:r>
              <a:rPr lang="es-MX" sz="2400" b="1" dirty="0" smtClean="0">
                <a:solidFill>
                  <a:srgbClr val="212529"/>
                </a:solidFill>
                <a:latin typeface="Montserrat"/>
              </a:rPr>
              <a:t>.</a:t>
            </a:r>
          </a:p>
          <a:p>
            <a:r>
              <a:rPr lang="es-MX" sz="2400" b="1" dirty="0" smtClean="0">
                <a:solidFill>
                  <a:srgbClr val="212529"/>
                </a:solidFill>
                <a:latin typeface="Montserrat"/>
              </a:rPr>
              <a:t>Lo que sentimos cuando estamos alegres, tristes, pensativos o asombrados. </a:t>
            </a:r>
            <a:endParaRPr lang="es-MX" sz="2400" b="1" dirty="0" smtClean="0">
              <a:solidFill>
                <a:srgbClr val="212529"/>
              </a:solidFill>
              <a:latin typeface="Montserrat"/>
            </a:endParaRPr>
          </a:p>
          <a:p>
            <a:endParaRPr lang="es-MX" sz="2400" b="1" dirty="0" smtClean="0">
              <a:solidFill>
                <a:srgbClr val="212529"/>
              </a:solidFill>
              <a:latin typeface="Montserrat"/>
            </a:endParaRPr>
          </a:p>
          <a:p>
            <a:r>
              <a:rPr lang="es-MX" sz="2400" b="1" dirty="0" smtClean="0">
                <a:solidFill>
                  <a:srgbClr val="212529"/>
                </a:solidFill>
                <a:latin typeface="Montserrat"/>
              </a:rPr>
              <a:t>  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6004111" y="564777"/>
            <a:ext cx="1720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400" dirty="0" smtClean="0">
                <a:latin typeface="AR BONNIE" panose="02000000000000000000" pitchFamily="2" charset="0"/>
              </a:rPr>
              <a:t>Notas </a:t>
            </a:r>
            <a:r>
              <a:rPr lang="es-MX" sz="2400" smtClean="0">
                <a:latin typeface="AR BONNIE" panose="02000000000000000000" pitchFamily="2" charset="0"/>
              </a:rPr>
              <a:t>científicas </a:t>
            </a:r>
            <a:endParaRPr lang="es-MX" sz="2400" dirty="0" smtClean="0">
              <a:latin typeface="AR BONNI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7049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124</Words>
  <Application>Microsoft Office PowerPoint</Application>
  <PresentationFormat>Panorámica</PresentationFormat>
  <Paragraphs>23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 BONNIE</vt:lpstr>
      <vt:lpstr>Arial</vt:lpstr>
      <vt:lpstr>Calibri</vt:lpstr>
      <vt:lpstr>Calibri Light</vt:lpstr>
      <vt:lpstr>Montserrat</vt:lpstr>
      <vt:lpstr>Tema de Office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Alejandra Carranza</dc:creator>
  <cp:lastModifiedBy>Usuario</cp:lastModifiedBy>
  <cp:revision>7</cp:revision>
  <dcterms:created xsi:type="dcterms:W3CDTF">2020-10-10T04:54:13Z</dcterms:created>
  <dcterms:modified xsi:type="dcterms:W3CDTF">2021-03-12T09:54:41Z</dcterms:modified>
</cp:coreProperties>
</file>