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AD8"/>
    <a:srgbClr val="FD0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D27296D-945C-442C-A086-91CCCB376050}" type="datetimeFigureOut">
              <a:rPr lang="es-MX" smtClean="0"/>
              <a:t>12/03/2021</a:t>
            </a:fld>
            <a:endParaRPr lang="es-MX"/>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42347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27296D-945C-442C-A086-91CCCB376050}"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327722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D27296D-945C-442C-A086-91CCCB376050}" type="datetimeFigureOut">
              <a:rPr lang="es-MX" smtClean="0"/>
              <a:t>12/03/2021</a:t>
            </a:fld>
            <a:endParaRPr lang="es-MX"/>
          </a:p>
        </p:txBody>
      </p:sp>
      <p:sp>
        <p:nvSpPr>
          <p:cNvPr id="5" name="Footer Placeholder 4"/>
          <p:cNvSpPr>
            <a:spLocks noGrp="1"/>
          </p:cNvSpPr>
          <p:nvPr>
            <p:ph type="ftr" sz="quarter" idx="11"/>
          </p:nvPr>
        </p:nvSpPr>
        <p:spPr>
          <a:xfrm>
            <a:off x="774923" y="5951811"/>
            <a:ext cx="7896279" cy="365125"/>
          </a:xfrm>
        </p:spPr>
        <p:txBody>
          <a:bodyPr/>
          <a:lstStyle/>
          <a:p>
            <a:endParaRPr lang="es-MX"/>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266960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27296D-945C-442C-A086-91CCCB376050}" type="datetimeFigureOut">
              <a:rPr lang="es-MX" smtClean="0"/>
              <a:t>12/03/2021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558300" y="5956137"/>
            <a:ext cx="1052508" cy="365125"/>
          </a:xfrm>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13381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D27296D-945C-442C-A086-91CCCB376050}" type="datetimeFigureOut">
              <a:rPr lang="es-MX" smtClean="0"/>
              <a:t>12/03/2021</a:t>
            </a:fld>
            <a:endParaRPr lang="es-MX"/>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3130264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D27296D-945C-442C-A086-91CCCB376050}"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303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D27296D-945C-442C-A086-91CCCB376050}" type="datetimeFigureOut">
              <a:rPr lang="es-MX" smtClean="0"/>
              <a:t>12/03/2021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650956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D27296D-945C-442C-A086-91CCCB376050}" type="datetimeFigureOut">
              <a:rPr lang="es-MX" smtClean="0"/>
              <a:t>12/03/2021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93561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7296D-945C-442C-A086-91CCCB376050}" type="datetimeFigureOut">
              <a:rPr lang="es-MX" smtClean="0"/>
              <a:t>12/03/2021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21222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D27296D-945C-442C-A086-91CCCB376050}" type="datetimeFigureOut">
              <a:rPr lang="es-MX" smtClean="0"/>
              <a:t>12/03/2021</a:t>
            </a:fld>
            <a:endParaRPr lang="es-MX"/>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20854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D27296D-945C-442C-A086-91CCCB376050}" type="datetimeFigureOut">
              <a:rPr lang="es-MX" smtClean="0"/>
              <a:t>12/03/2021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05594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horzBrick">
          <a:fgClr>
            <a:srgbClr val="FFFF0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D27296D-945C-442C-A086-91CCCB376050}" type="datetimeFigureOut">
              <a:rPr lang="es-MX" smtClean="0"/>
              <a:t>12/03/2021</a:t>
            </a:fld>
            <a:endParaRPr lang="es-MX"/>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MX"/>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C37FEC6-F3D6-47FE-9C25-D4DCD5ECF422}" type="slidenum">
              <a:rPr lang="es-MX" smtClean="0"/>
              <a:t>‹Nº›</a:t>
            </a:fld>
            <a:endParaRPr lang="es-MX"/>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753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B1F85E0F-7F02-4C64-8136-F9270D000392}"/>
              </a:ext>
            </a:extLst>
          </p:cNvPr>
          <p:cNvSpPr/>
          <p:nvPr/>
        </p:nvSpPr>
        <p:spPr>
          <a:xfrm>
            <a:off x="2133600" y="1487556"/>
            <a:ext cx="7394713" cy="3882887"/>
          </a:xfrm>
          <a:prstGeom prst="rect">
            <a:avLst/>
          </a:prstGeom>
          <a:solidFill>
            <a:srgbClr val="FD0B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0" dirty="0">
                <a:solidFill>
                  <a:schemeClr val="tx1"/>
                </a:solidFill>
                <a:latin typeface="Modern Love" panose="04090805081005020601" pitchFamily="82" charset="0"/>
              </a:rPr>
              <a:t>Cuaderno de notas científicas </a:t>
            </a:r>
          </a:p>
        </p:txBody>
      </p:sp>
    </p:spTree>
    <p:extLst>
      <p:ext uri="{BB962C8B-B14F-4D97-AF65-F5344CB8AC3E}">
        <p14:creationId xmlns:p14="http://schemas.microsoft.com/office/powerpoint/2010/main" val="15627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14C8BC2E-D6DF-4D18-B515-911C3D1A09FC}"/>
              </a:ext>
            </a:extLst>
          </p:cNvPr>
          <p:cNvSpPr/>
          <p:nvPr/>
        </p:nvSpPr>
        <p:spPr>
          <a:xfrm>
            <a:off x="450573"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400">
                <a:solidFill>
                  <a:schemeClr val="tx1"/>
                </a:solidFill>
                <a:latin typeface="Modern Love" panose="04090805081005020601" pitchFamily="82" charset="0"/>
              </a:rPr>
              <a:t>leyenda</a:t>
            </a:r>
            <a:endParaRPr lang="es-MX" dirty="0"/>
          </a:p>
        </p:txBody>
      </p:sp>
      <p:sp>
        <p:nvSpPr>
          <p:cNvPr id="3" name="Rectángulo 2">
            <a:extLst>
              <a:ext uri="{FF2B5EF4-FFF2-40B4-BE49-F238E27FC236}">
                <a16:creationId xmlns:a16="http://schemas.microsoft.com/office/drawing/2014/main" id="{26509B0E-9E11-4DDB-91F6-CEF6FB849999}"/>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a:t>
            </a:r>
            <a:r>
              <a:rPr lang="es-MX" u="sng">
                <a:solidFill>
                  <a:schemeClr val="tx1"/>
                </a:solidFill>
              </a:rPr>
              <a:t>científica:</a:t>
            </a:r>
          </a:p>
          <a:p>
            <a:pPr algn="ctr"/>
            <a:r>
              <a:rPr lang="es-MX" u="sng">
                <a:solidFill>
                  <a:schemeClr val="tx1"/>
                </a:solidFill>
              </a:rPr>
              <a:t>Narración popular que cuenta un hecho real o fabuloso adornado con elementos fantastios o maravillosos </a:t>
            </a:r>
            <a:endParaRPr lang="es-MX" u="sng" dirty="0">
              <a:solidFill>
                <a:schemeClr val="tx1"/>
              </a:solidFill>
            </a:endParaRPr>
          </a:p>
        </p:txBody>
      </p:sp>
      <p:sp>
        <p:nvSpPr>
          <p:cNvPr id="4" name="Rectángulo 3">
            <a:extLst>
              <a:ext uri="{FF2B5EF4-FFF2-40B4-BE49-F238E27FC236}">
                <a16:creationId xmlns:a16="http://schemas.microsoft.com/office/drawing/2014/main" id="{216CB11D-2D19-43F6-95B6-98B39A6A7571}"/>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r>
              <a:rPr lang="es-MX" dirty="0">
                <a:solidFill>
                  <a:schemeClr val="tx1"/>
                </a:solidFill>
              </a:rPr>
              <a:t>:</a:t>
            </a:r>
          </a:p>
          <a:p>
            <a:pPr algn="ctr"/>
            <a:r>
              <a:rPr lang="es-ES">
                <a:solidFill>
                  <a:srgbClr val="202124"/>
                </a:solidFill>
                <a:latin typeface="arial" panose="020B0604020202020204" pitchFamily="34" charset="0"/>
              </a:rPr>
              <a:t>Es una historia que sucedió hace muchos tiempo, nos las cuentan nuestros abuelos o papás, muchas veces son reales y otras veces no</a:t>
            </a:r>
            <a:endParaRPr lang="es-MX" dirty="0">
              <a:solidFill>
                <a:schemeClr val="tx1"/>
              </a:solidFill>
            </a:endParaRPr>
          </a:p>
        </p:txBody>
      </p:sp>
    </p:spTree>
    <p:extLst>
      <p:ext uri="{BB962C8B-B14F-4D97-AF65-F5344CB8AC3E}">
        <p14:creationId xmlns:p14="http://schemas.microsoft.com/office/powerpoint/2010/main" val="157203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AB732DA5-7B12-4AC1-826E-38057D357ED3}"/>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a:solidFill>
                  <a:schemeClr val="tx1"/>
                </a:solidFill>
                <a:latin typeface="Modern Love" panose="04090805081005020601" pitchFamily="82" charset="0"/>
              </a:rPr>
              <a:t>contar </a:t>
            </a:r>
            <a:endParaRPr lang="es-MX" sz="3600" dirty="0">
              <a:solidFill>
                <a:schemeClr val="tx1"/>
              </a:solidFill>
              <a:latin typeface="Modern Love" panose="04090805081005020601" pitchFamily="82" charset="0"/>
            </a:endParaRPr>
          </a:p>
        </p:txBody>
      </p:sp>
      <p:sp>
        <p:nvSpPr>
          <p:cNvPr id="3" name="Rectángulo 2">
            <a:extLst>
              <a:ext uri="{FF2B5EF4-FFF2-40B4-BE49-F238E27FC236}">
                <a16:creationId xmlns:a16="http://schemas.microsoft.com/office/drawing/2014/main" id="{289C1892-E1FE-4692-8272-FA08C844F12D}"/>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a:solidFill>
                  <a:schemeClr val="tx1"/>
                </a:solidFill>
              </a:rPr>
              <a:t>Explicación científica:</a:t>
            </a:r>
          </a:p>
          <a:p>
            <a:pPr algn="ctr"/>
            <a:r>
              <a:rPr lang="es-MX" u="sng">
                <a:solidFill>
                  <a:schemeClr val="tx1"/>
                </a:solidFill>
              </a:rPr>
              <a:t>Numerar uno  por uno los objetos o los grupos de objetos de un conjunto para determinar su cantidad</a:t>
            </a:r>
            <a:endParaRPr lang="es-MX" u="sng" dirty="0">
              <a:solidFill>
                <a:schemeClr val="tx1"/>
              </a:solidFill>
            </a:endParaRPr>
          </a:p>
        </p:txBody>
      </p:sp>
      <p:sp>
        <p:nvSpPr>
          <p:cNvPr id="4" name="Rectángulo 3">
            <a:extLst>
              <a:ext uri="{FF2B5EF4-FFF2-40B4-BE49-F238E27FC236}">
                <a16:creationId xmlns:a16="http://schemas.microsoft.com/office/drawing/2014/main" id="{3F1BBBE6-89BD-4463-815A-1A563B1CEEA2}"/>
              </a:ext>
            </a:extLst>
          </p:cNvPr>
          <p:cNvSpPr/>
          <p:nvPr/>
        </p:nvSpPr>
        <p:spPr>
          <a:xfrm>
            <a:off x="6672469" y="2796208"/>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p>
          <a:p>
            <a:pPr algn="ctr"/>
            <a:r>
              <a:rPr lang="es-ES">
                <a:solidFill>
                  <a:schemeClr val="tx1"/>
                </a:solidFill>
              </a:rPr>
              <a:t>Decir los números uno a uno, podemos contar también objetos, personas etc.</a:t>
            </a:r>
            <a:endParaRPr lang="es-MX" dirty="0">
              <a:solidFill>
                <a:schemeClr val="tx1"/>
              </a:solidFill>
            </a:endParaRPr>
          </a:p>
        </p:txBody>
      </p:sp>
    </p:spTree>
    <p:extLst>
      <p:ext uri="{BB962C8B-B14F-4D97-AF65-F5344CB8AC3E}">
        <p14:creationId xmlns:p14="http://schemas.microsoft.com/office/powerpoint/2010/main" val="113717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74CB5D70-E036-4EDF-854D-37BF1C8313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Modern Love" panose="04090805081005020601" pitchFamily="82" charset="0"/>
              </a:rPr>
              <a:t>Cuento </a:t>
            </a:r>
          </a:p>
        </p:txBody>
      </p:sp>
      <p:sp>
        <p:nvSpPr>
          <p:cNvPr id="3" name="Rectángulo 2">
            <a:extLst>
              <a:ext uri="{FF2B5EF4-FFF2-40B4-BE49-F238E27FC236}">
                <a16:creationId xmlns:a16="http://schemas.microsoft.com/office/drawing/2014/main" id="{B699FCB6-DF04-4FA7-85F8-338D1B6C15FA}"/>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u="sng" dirty="0">
                <a:solidFill>
                  <a:schemeClr val="tx1"/>
                </a:solidFill>
              </a:rPr>
              <a:t>Explicación científica:</a:t>
            </a:r>
          </a:p>
          <a:p>
            <a:pPr algn="ctr"/>
            <a:r>
              <a:rPr lang="es-ES" b="0" i="0" dirty="0">
                <a:solidFill>
                  <a:schemeClr val="tx1"/>
                </a:solidFill>
                <a:effectLst/>
                <a:latin typeface="arial" panose="020B0604020202020204" pitchFamily="34" charset="0"/>
              </a:rPr>
              <a:t>Narración breve, oral o escrita, en la que se narra una historia de ficción con un reducido número de personajes, una intriga poco desarrollada y un clímax y desenlace final rápidos</a:t>
            </a:r>
            <a:r>
              <a:rPr lang="es-MX" dirty="0">
                <a:solidFill>
                  <a:schemeClr val="tx1"/>
                </a:solidFill>
              </a:rPr>
              <a:t> </a:t>
            </a:r>
          </a:p>
        </p:txBody>
      </p:sp>
      <p:sp>
        <p:nvSpPr>
          <p:cNvPr id="4" name="Rectángulo 3">
            <a:extLst>
              <a:ext uri="{FF2B5EF4-FFF2-40B4-BE49-F238E27FC236}">
                <a16:creationId xmlns:a16="http://schemas.microsoft.com/office/drawing/2014/main" id="{1E879F6F-AE01-4E06-BA5E-00B3DDD550FB}"/>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MX" sz="2000" dirty="0">
                <a:solidFill>
                  <a:schemeClr val="tx1"/>
                </a:solidFill>
              </a:rPr>
              <a:t>Es una historia que puede ser inventada, con personas que pueden ser reales o no, tiene un inicio, desarrollo y final </a:t>
            </a:r>
            <a:r>
              <a:rPr lang="es-MX" sz="2000" u="sng" dirty="0">
                <a:solidFill>
                  <a:schemeClr val="tx1"/>
                </a:solidFill>
              </a:rPr>
              <a:t> </a:t>
            </a:r>
          </a:p>
        </p:txBody>
      </p:sp>
    </p:spTree>
    <p:extLst>
      <p:ext uri="{BB962C8B-B14F-4D97-AF65-F5344CB8AC3E}">
        <p14:creationId xmlns:p14="http://schemas.microsoft.com/office/powerpoint/2010/main" val="361424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D87B5BA7-4FA3-4004-880D-C68F9E731F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chemeClr val="tx1"/>
                </a:solidFill>
                <a:latin typeface="Modern Love" panose="04090805081005020601" pitchFamily="82" charset="0"/>
              </a:rPr>
              <a:t>Experimento </a:t>
            </a:r>
          </a:p>
        </p:txBody>
      </p:sp>
      <p:sp>
        <p:nvSpPr>
          <p:cNvPr id="3" name="Rectángulo 2">
            <a:extLst>
              <a:ext uri="{FF2B5EF4-FFF2-40B4-BE49-F238E27FC236}">
                <a16:creationId xmlns:a16="http://schemas.microsoft.com/office/drawing/2014/main" id="{D3E99627-1289-4D19-98D7-FA0CF285D28F}"/>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científica:</a:t>
            </a:r>
          </a:p>
          <a:p>
            <a:pPr algn="ctr"/>
            <a:r>
              <a:rPr lang="es-ES" b="0" i="0" dirty="0">
                <a:solidFill>
                  <a:schemeClr val="tx1"/>
                </a:solidFill>
                <a:effectLst/>
                <a:latin typeface="arial" panose="020B0604020202020204" pitchFamily="34" charset="0"/>
              </a:rPr>
              <a:t>Un experimento es un procedimiento llevado a cabo para apoyar, refutar, o validar una hipótesis. Los experimentos proporcionan idea sobre causa-y-efecto por la demostración qué resultado ocurre cuándo un factor particular es manipulado</a:t>
            </a:r>
            <a:r>
              <a:rPr lang="es-MX" dirty="0">
                <a:solidFill>
                  <a:schemeClr val="tx1"/>
                </a:solidFill>
              </a:rPr>
              <a:t> </a:t>
            </a:r>
          </a:p>
        </p:txBody>
      </p:sp>
      <p:sp>
        <p:nvSpPr>
          <p:cNvPr id="4" name="Rectángulo 3">
            <a:extLst>
              <a:ext uri="{FF2B5EF4-FFF2-40B4-BE49-F238E27FC236}">
                <a16:creationId xmlns:a16="http://schemas.microsoft.com/office/drawing/2014/main" id="{9691E04F-0856-40CF-9D61-78C9E8DB26C8}"/>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ES" dirty="0">
                <a:solidFill>
                  <a:schemeClr val="tx1"/>
                </a:solidFill>
              </a:rPr>
              <a:t>un experimento es probar, es hacer pruebas con cosas para ver qué ocurre cuando se hacen estas pruebas. Cuando se mira lo que ocurrió con la prueba hecha se le llama comprobar el resultado</a:t>
            </a:r>
            <a:r>
              <a:rPr lang="es-MX" dirty="0">
                <a:solidFill>
                  <a:schemeClr val="tx1"/>
                </a:solidFill>
              </a:rPr>
              <a:t> </a:t>
            </a:r>
          </a:p>
        </p:txBody>
      </p:sp>
    </p:spTree>
    <p:extLst>
      <p:ext uri="{BB962C8B-B14F-4D97-AF65-F5344CB8AC3E}">
        <p14:creationId xmlns:p14="http://schemas.microsoft.com/office/powerpoint/2010/main" val="4238171128"/>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42</TotalTime>
  <Words>243</Words>
  <Application>Microsoft Office PowerPoint</Application>
  <PresentationFormat>Panorámica</PresentationFormat>
  <Paragraphs>21</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Gill Sans MT</vt:lpstr>
      <vt:lpstr>Modern Love</vt:lpstr>
      <vt:lpstr>Wingdings 2</vt:lpstr>
      <vt:lpstr>Dividendo</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ELIZABETH LUNA RANGEL</dc:creator>
  <cp:lastModifiedBy>Jose Angel Luna Rangel</cp:lastModifiedBy>
  <cp:revision>5</cp:revision>
  <dcterms:created xsi:type="dcterms:W3CDTF">2021-01-25T01:29:19Z</dcterms:created>
  <dcterms:modified xsi:type="dcterms:W3CDTF">2021-03-13T01:09:06Z</dcterms:modified>
</cp:coreProperties>
</file>