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59" r:id="rId4"/>
    <p:sldId id="261" r:id="rId5"/>
    <p:sldId id="263" r:id="rId6"/>
    <p:sldId id="264" r:id="rId7"/>
    <p:sldId id="265" r:id="rId8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CC"/>
    <a:srgbClr val="FE96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04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337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42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636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37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69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79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312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70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7417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374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99981-E5A6-4FB1-A975-16651EA477CC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1D638-F9C1-4ED7-9DC1-3FE27C7975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953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/>
          <a:p>
            <a:endParaRPr lang="es-MX"/>
          </a:p>
        </p:txBody>
      </p:sp>
      <p:grpSp>
        <p:nvGrpSpPr>
          <p:cNvPr id="4" name="Grupo 3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pic>
          <p:nvPicPr>
            <p:cNvPr id="5" name="Picture 2" descr="MAGNÍFICO DIARIO PARA LA EDUCADORA – Imagenes Educativa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858000" cy="9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ángulo 5"/>
            <p:cNvSpPr/>
            <p:nvPr/>
          </p:nvSpPr>
          <p:spPr>
            <a:xfrm>
              <a:off x="4957010" y="2430379"/>
              <a:ext cx="697832" cy="697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ángulo redondeado 6"/>
            <p:cNvSpPr/>
            <p:nvPr/>
          </p:nvSpPr>
          <p:spPr>
            <a:xfrm>
              <a:off x="745959" y="3128211"/>
              <a:ext cx="4908884" cy="11790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654842" y="3128211"/>
              <a:ext cx="264695" cy="11790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/>
          <a:srcRect b="19768"/>
          <a:stretch/>
        </p:blipFill>
        <p:spPr>
          <a:xfrm>
            <a:off x="249660" y="1496484"/>
            <a:ext cx="6358679" cy="2934839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14350" y="4572000"/>
            <a:ext cx="314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" panose="020E0602020502020306" pitchFamily="34" charset="0"/>
              </a:rPr>
              <a:t>01 de marzo</a:t>
            </a:r>
            <a:endParaRPr lang="es-MX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8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126759"/>
            <a:ext cx="462798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Las plantas son los seres vivos miembros del reino vegetal o </a:t>
            </a:r>
            <a:r>
              <a:rPr kumimoji="0" lang="es-MX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phylum</a:t>
            </a:r>
            <a:r>
              <a:rPr kumimoji="0" lang="es-MX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 </a:t>
            </a:r>
            <a:r>
              <a:rPr kumimoji="0" lang="es-MX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plantae</a:t>
            </a:r>
            <a:r>
              <a:rPr kumimoji="0" lang="es-MX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. Se trata de organismos autótrofos, desprovistos de capacidad de movimiento, y compuestos principalmente de celulosa. Los árboles, la maleza, el césped, las algas y los arbustos, son todos miembros de este reino de la vida.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s-MX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03197" y="5031118"/>
            <a:ext cx="506119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Las plantas son seres vivientes: nacen, se alimentan, crecen, respiran, se reproducen, envejecen y mueren. Para llevar a cabo estas funciones, la mayoría de las plantas ha desarrollado un organismo compuesto de raíces, tallo y hojas. Además, muchas de ellas tienen flores, frutos y semillas.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25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10717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FE96E3"/>
          </a:solidFill>
          <a:ln>
            <a:solidFill>
              <a:srgbClr val="FE96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Berlin Sans FB" panose="020E0602020502020306" pitchFamily="34" charset="0"/>
              </a:rPr>
              <a:t>Plantas</a:t>
            </a:r>
            <a:endParaRPr lang="es-MX" sz="4800" dirty="0">
              <a:latin typeface="Berlin Sans FB" panose="020E0602020502020306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26398" y="6715285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15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126759"/>
            <a:ext cx="4627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MX" sz="2000" dirty="0" smtClean="0">
                <a:latin typeface="Berlin Sans FB" panose="020E0602020502020306" pitchFamily="34" charset="0"/>
              </a:rPr>
              <a:t>La </a:t>
            </a:r>
            <a:r>
              <a:rPr lang="es-MX" sz="2000" dirty="0">
                <a:latin typeface="Berlin Sans FB" panose="020E0602020502020306" pitchFamily="34" charset="0"/>
              </a:rPr>
              <a:t>nutrición es la ingesta de alimentos en relación con las necesidades dietéticas del organismo. Una buena nutrición (una dieta suficiente y equilibrada combinada con el ejercicio físico regular) es un elemento fundamental de la buena salud.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410362" y="5071112"/>
            <a:ext cx="50611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sz="2000" dirty="0">
                <a:latin typeface="Berlin Sans FB" panose="020E0602020502020306" pitchFamily="34" charset="0"/>
              </a:rPr>
              <a:t>La nutrición es el estudio de los alimentos y la manera en que éstos funcionan en tu cuerpo. La nutrición incluye los elementos que contiene la comida, como las vitaminas, las proteínas, las grasas y demás.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25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3932" y="4211501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Berlin Sans FB" panose="020E0602020502020306" pitchFamily="34" charset="0"/>
              </a:rPr>
              <a:t>Nutrición </a:t>
            </a:r>
            <a:endParaRPr lang="es-MX" sz="4800" dirty="0">
              <a:latin typeface="Berlin Sans FB" panose="020E0602020502020306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8934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055366"/>
            <a:ext cx="4627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MX" sz="2000" dirty="0">
                <a:latin typeface="Berlin Sans FB" panose="020E0602020502020306" pitchFamily="34" charset="0"/>
              </a:rPr>
              <a:t>La germinación es el proceso mediante el cual una semilla se desarrolla hasta convertirse en una nueva planta. Este proceso se lleva a cabo cuando el embrión se hincha y la cubierta de la semilla se rompe. Para lograr esto, toda nueva planta requiere de elementos básicos para su desarrollo: luz, agua, oxígeno y sales minerales. 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410362" y="5525982"/>
            <a:ext cx="49785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sz="2000" dirty="0">
                <a:latin typeface="Berlin Sans FB" panose="020E0602020502020306" pitchFamily="34" charset="0"/>
              </a:rPr>
              <a:t>La germinación es el proceso mediante el cual una semilla se desarrolla hasta convertirse en una planta.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25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271" y="4867493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Berlin Sans FB" panose="020E0602020502020306" pitchFamily="34" charset="0"/>
              </a:rPr>
              <a:t>Germinación</a:t>
            </a:r>
            <a:endParaRPr lang="es-MX" sz="4800" dirty="0">
              <a:latin typeface="Berlin Sans FB" panose="020E0602020502020306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5521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66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055366"/>
            <a:ext cx="46279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MX" sz="2000" dirty="0">
                <a:latin typeface="Berlin Sans FB" panose="020E0602020502020306" pitchFamily="34" charset="0"/>
              </a:rPr>
              <a:t>Las emociones son reacciones psicofisiológicas que representan modos de adaptación del individuo cuando percibe un objeto, persona, lugar, suceso o recuerdo importante. 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48124" y="4453583"/>
            <a:ext cx="49785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sz="2000" dirty="0">
                <a:latin typeface="Berlin Sans FB" panose="020E0602020502020306" pitchFamily="34" charset="0"/>
              </a:rPr>
              <a:t>Las emociones son estados internos caracterizados por pensamientos, sensaciones, reacciones fisiológicas y conductas que son subjetivos. Son universales, propias del ser humano y sirven, entre otras cosas, para comunicarnos con los demás.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26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3932" y="3816308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Berlin Sans FB" panose="020E0602020502020306" pitchFamily="34" charset="0"/>
              </a:rPr>
              <a:t>Emociones</a:t>
            </a:r>
            <a:endParaRPr lang="es-MX" sz="4800" dirty="0">
              <a:latin typeface="Berlin Sans FB" panose="020E0602020502020306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5521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966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055366"/>
            <a:ext cx="4627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MX" sz="2000" dirty="0">
                <a:latin typeface="Berlin Sans FB" panose="020E0602020502020306" pitchFamily="34" charset="0"/>
              </a:rPr>
              <a:t>Inteligencia emocional es un constructo que se refiere a la capacidad de los individuos para reconocer sus propias emociones y las de los demás, discriminar entre diferentes sentimientos y etiquetarlos 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48124" y="4762325"/>
            <a:ext cx="49785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sz="2000" dirty="0">
                <a:latin typeface="Berlin Sans FB" panose="020E0602020502020306" pitchFamily="34" charset="0"/>
              </a:rPr>
              <a:t>Se refiere a la capacidad de conocer, discriminar y gestionar las emociones propias y ajenas, e integrar ese conocimiento en el nivel de pensamiento y conducta.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26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3932" y="4049378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FFCCC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Inteligencia emocional</a:t>
            </a:r>
            <a:endParaRPr lang="es-MX" sz="4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5521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89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090536"/>
            <a:ext cx="46279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MX" sz="2000" dirty="0">
                <a:latin typeface="Berlin Sans FB" panose="020E0602020502020306" pitchFamily="34" charset="0"/>
              </a:rPr>
              <a:t>La expresión artística es la canalización de ideas y sensaciones intelectuales hacia el exterior y hacia los demás mediante una disciplina artística. ... No sólo me refiero a ideas, sino a emociones.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48124" y="4762325"/>
            <a:ext cx="49785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sz="2000" dirty="0" smtClean="0">
                <a:latin typeface="Berlin Sans FB" panose="020E0602020502020306" pitchFamily="34" charset="0"/>
              </a:rPr>
              <a:t>Es </a:t>
            </a:r>
            <a:r>
              <a:rPr lang="es-MX" sz="2000" dirty="0">
                <a:latin typeface="Berlin Sans FB" panose="020E0602020502020306" pitchFamily="34" charset="0"/>
              </a:rPr>
              <a:t>la que permite a los individuos expresar sus sentimientos e ideas a través del arte y esta ayuda a que los individuos desarrollen su actividad, también permite expresar lo que se siente de todo lo que nos rodea..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26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3932" y="4049378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FFFF9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Expresión artística</a:t>
            </a:r>
            <a:endParaRPr lang="es-MX" sz="4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5521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522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526</Words>
  <Application>Microsoft Office PowerPoint</Application>
  <PresentationFormat>Carta (216 x 279 mm)</PresentationFormat>
  <Paragraphs>26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Fátima García</dc:creator>
  <cp:lastModifiedBy>Fátima García</cp:lastModifiedBy>
  <cp:revision>6</cp:revision>
  <dcterms:created xsi:type="dcterms:W3CDTF">2021-02-28T19:20:06Z</dcterms:created>
  <dcterms:modified xsi:type="dcterms:W3CDTF">2021-03-12T18:00:39Z</dcterms:modified>
</cp:coreProperties>
</file>