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2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35677" y="2266711"/>
            <a:ext cx="5386648" cy="7658578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816102" y="2462784"/>
            <a:ext cx="5225796" cy="726643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2846070" y="2253742"/>
            <a:ext cx="1165860" cy="11379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2914650" y="2253744"/>
            <a:ext cx="1028700" cy="97536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461" y="3717801"/>
            <a:ext cx="5101080" cy="4605867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465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81" y="8323666"/>
            <a:ext cx="5102352" cy="89408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050" spc="6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050"/>
            </a:lvl2pPr>
            <a:lvl3pPr marL="685800" indent="0" algn="ctr">
              <a:buNone/>
              <a:defRPr sz="1050"/>
            </a:lvl3pPr>
            <a:lvl4pPr marL="1028700" indent="0" algn="ctr">
              <a:buNone/>
              <a:defRPr sz="1050"/>
            </a:lvl4pPr>
            <a:lvl5pPr marL="1371600" indent="0" algn="ctr">
              <a:buNone/>
              <a:defRPr sz="1050"/>
            </a:lvl5pPr>
            <a:lvl6pPr marL="1714500" indent="0" algn="ctr">
              <a:buNone/>
              <a:defRPr sz="1050"/>
            </a:lvl6pPr>
            <a:lvl7pPr marL="2057400" indent="0" algn="ctr">
              <a:buNone/>
              <a:defRPr sz="1050"/>
            </a:lvl7pPr>
            <a:lvl8pPr marL="2400300" indent="0" algn="ctr">
              <a:buNone/>
              <a:defRPr sz="1050"/>
            </a:lvl8pPr>
            <a:lvl9pPr marL="2743200" indent="0" algn="ctr">
              <a:buNone/>
              <a:defRPr sz="105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2948940" y="2359445"/>
            <a:ext cx="960120" cy="812800"/>
          </a:xfrm>
        </p:spPr>
        <p:txBody>
          <a:bodyPr/>
          <a:lstStyle>
            <a:lvl1pPr algn="ctr">
              <a:defRPr sz="825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828702" y="9264107"/>
            <a:ext cx="3321844" cy="406400"/>
          </a:xfrm>
        </p:spPr>
        <p:txBody>
          <a:bodyPr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4841393" y="9265920"/>
            <a:ext cx="1187933" cy="4064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88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38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57775" y="1354667"/>
            <a:ext cx="1328738" cy="9347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1354667"/>
            <a:ext cx="4543425" cy="9347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0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735677" y="2266711"/>
            <a:ext cx="5386648" cy="7658578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816102" y="2462784"/>
            <a:ext cx="5225796" cy="726643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2846070" y="2253742"/>
            <a:ext cx="1165860" cy="11379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2914650" y="2253744"/>
            <a:ext cx="1028700" cy="97536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38" y="3723216"/>
            <a:ext cx="5102352" cy="4600448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465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539" y="8323666"/>
            <a:ext cx="5102352" cy="894080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  <a:effectLst/>
              </a:defRPr>
            </a:lvl1pPr>
            <a:lvl2pPr marL="3429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48940" y="2357120"/>
            <a:ext cx="960120" cy="812800"/>
          </a:xfrm>
        </p:spPr>
        <p:txBody>
          <a:bodyPr/>
          <a:lstStyle>
            <a:lvl1pPr algn="ctr">
              <a:defRPr lang="en-US" sz="825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8509" y="9264107"/>
            <a:ext cx="3322701" cy="4064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033" y="9264107"/>
            <a:ext cx="1188149" cy="406400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15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738880"/>
            <a:ext cx="2743200" cy="699008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3738880"/>
            <a:ext cx="2743200" cy="699008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6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687705"/>
            <a:ext cx="2743200" cy="113792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  <a:latin typeface="+mn-lt"/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4899374"/>
            <a:ext cx="2743200" cy="56896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60" y="3687705"/>
            <a:ext cx="2743200" cy="113792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4900588"/>
            <a:ext cx="2743200" cy="56896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2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64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38110" y="308864"/>
            <a:ext cx="4798886" cy="115742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5073968" y="308864"/>
            <a:ext cx="1645920" cy="115742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1079808"/>
            <a:ext cx="1367314" cy="292608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732" y="1612699"/>
            <a:ext cx="4071642" cy="8966603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4064000"/>
            <a:ext cx="1367314" cy="623146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46444" y="11217931"/>
            <a:ext cx="822960" cy="48768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51120" y="487680"/>
            <a:ext cx="1491615" cy="1121664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29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073968" y="308864"/>
            <a:ext cx="1645920" cy="115742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1072896"/>
            <a:ext cx="1368171" cy="2926080"/>
          </a:xfrm>
        </p:spPr>
        <p:txBody>
          <a:bodyPr anchor="b">
            <a:noAutofit/>
          </a:bodyPr>
          <a:lstStyle>
            <a:lvl1pPr algn="l">
              <a:defRPr sz="1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87" y="308864"/>
            <a:ext cx="4798886" cy="1157427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4064000"/>
            <a:ext cx="1368171" cy="622604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685800" rtl="0" eaLnBrk="1" latinLnBrk="0" hangingPunct="1">
              <a:defRPr lang="en-US" sz="675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8160" y="11216640"/>
            <a:ext cx="822960" cy="48768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51120" y="487680"/>
            <a:ext cx="1491615" cy="1121664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4650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017" y="308864"/>
            <a:ext cx="6593967" cy="1157427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1142389"/>
            <a:ext cx="576072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738880"/>
            <a:ext cx="5760720" cy="699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6076" y="11216640"/>
            <a:ext cx="1543050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7672" y="11216640"/>
            <a:ext cx="2962656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537" y="11216640"/>
            <a:ext cx="822960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6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QdsfgxJCNI" TargetMode="External"/><Relationship Id="rId2" Type="http://schemas.openxmlformats.org/officeDocument/2006/relationships/hyperlink" Target="https://www.youtube.com/watch?v=A6dQOzu-U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6000" cap="none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" panose="020E0602020502020306" pitchFamily="34" charset="0"/>
              </a:rPr>
              <a:t>CUADERNO DE NOTAS CIENTÍFICAS</a:t>
            </a:r>
            <a:br>
              <a:rPr lang="es-ES" sz="6000" cap="none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" panose="020E0602020502020306" pitchFamily="34" charset="0"/>
              </a:rPr>
            </a:br>
            <a:r>
              <a:rPr lang="es-ES" cap="none" dirty="0" smtClean="0"/>
              <a:t> </a:t>
            </a:r>
            <a:endParaRPr lang="en-US" cap="non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8461" y="8684613"/>
            <a:ext cx="5102352" cy="894080"/>
          </a:xfrm>
        </p:spPr>
        <p:txBody>
          <a:bodyPr>
            <a:noAutofit/>
          </a:bodyPr>
          <a:lstStyle/>
          <a:p>
            <a:r>
              <a:rPr lang="es-ES" sz="2800" dirty="0" smtClean="0">
                <a:solidFill>
                  <a:schemeClr val="accent4">
                    <a:lumMod val="75000"/>
                  </a:schemeClr>
                </a:solidFill>
                <a:latin typeface="Berlin Sans FB" panose="020E0602020502020306" pitchFamily="34" charset="0"/>
              </a:rPr>
              <a:t>Alumna: Daniela </a:t>
            </a:r>
            <a:r>
              <a:rPr lang="es-ES" sz="2800" dirty="0" err="1" smtClean="0">
                <a:solidFill>
                  <a:schemeClr val="accent4">
                    <a:lumMod val="75000"/>
                  </a:schemeClr>
                </a:solidFill>
                <a:latin typeface="Berlin Sans FB" panose="020E0602020502020306" pitchFamily="34" charset="0"/>
              </a:rPr>
              <a:t>Karime</a:t>
            </a:r>
            <a:r>
              <a:rPr lang="es-ES" sz="2800" dirty="0" smtClean="0">
                <a:solidFill>
                  <a:schemeClr val="accent4">
                    <a:lumMod val="75000"/>
                  </a:schemeClr>
                </a:solidFill>
                <a:latin typeface="Berlin Sans FB" panose="020E0602020502020306" pitchFamily="34" charset="0"/>
              </a:rPr>
              <a:t> Muñiz Limón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5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8640" y="577516"/>
            <a:ext cx="5760720" cy="10151444"/>
          </a:xfrm>
        </p:spPr>
        <p:txBody>
          <a:bodyPr>
            <a:normAutofit/>
          </a:bodyPr>
          <a:lstStyle/>
          <a:p>
            <a:pPr algn="ctr"/>
            <a:r>
              <a:rPr lang="es-ES" sz="1800" dirty="0" smtClean="0">
                <a:latin typeface="Berlin Sans FB" panose="020E0602020502020306" pitchFamily="34" charset="0"/>
              </a:rPr>
              <a:t>Lunes 1 de marzo del 2020</a:t>
            </a:r>
          </a:p>
          <a:p>
            <a:r>
              <a:rPr lang="es-ES" sz="1800" dirty="0" smtClean="0">
                <a:latin typeface="Berlin Sans FB" panose="020E0602020502020306" pitchFamily="34" charset="0"/>
              </a:rPr>
              <a:t>Vídeo</a:t>
            </a:r>
            <a:endParaRPr lang="es-ES" sz="1800" dirty="0">
              <a:latin typeface="Berlin Sans FB" panose="020E0602020502020306" pitchFamily="34" charset="0"/>
            </a:endParaRPr>
          </a:p>
          <a:p>
            <a:r>
              <a:rPr lang="es-ES" sz="1800" dirty="0">
                <a:latin typeface="Berlin Sans FB" panose="020E0602020502020306" pitchFamily="34" charset="0"/>
                <a:hlinkClick r:id="rId2"/>
              </a:rPr>
              <a:t>https://</a:t>
            </a:r>
            <a:r>
              <a:rPr lang="es-ES" sz="1800" dirty="0" smtClean="0">
                <a:latin typeface="Berlin Sans FB" panose="020E0602020502020306" pitchFamily="34" charset="0"/>
                <a:hlinkClick r:id="rId2"/>
              </a:rPr>
              <a:t>www.youtube.com/watch?v=A6dQOzu-UTM</a:t>
            </a:r>
            <a:endParaRPr lang="es-ES" sz="1800" dirty="0" smtClean="0">
              <a:latin typeface="Berlin Sans FB" panose="020E0602020502020306" pitchFamily="34" charset="0"/>
            </a:endParaRPr>
          </a:p>
          <a:p>
            <a:r>
              <a:rPr lang="es-ES" sz="1800" dirty="0" smtClean="0">
                <a:latin typeface="Berlin Sans FB" panose="020E0602020502020306" pitchFamily="34" charset="0"/>
              </a:rPr>
              <a:t>Observar el vídeo de los acuerdos, para que reconozcan que son. Con ayuda de mamá o papá y bajo supervisión de los mismo, ver los vídeos. </a:t>
            </a:r>
          </a:p>
          <a:p>
            <a:pPr algn="ctr"/>
            <a:r>
              <a:rPr lang="es-ES" sz="1800" dirty="0" smtClean="0">
                <a:latin typeface="Berlin Sans FB" panose="020E0602020502020306" pitchFamily="34" charset="0"/>
              </a:rPr>
              <a:t>Miércoles 3 de marzo del 2020. </a:t>
            </a:r>
          </a:p>
          <a:p>
            <a:r>
              <a:rPr lang="es-ES" sz="1800" dirty="0" smtClean="0">
                <a:latin typeface="Berlin Sans FB" panose="020E0602020502020306" pitchFamily="34" charset="0"/>
              </a:rPr>
              <a:t>¿Qué es el bingo? </a:t>
            </a:r>
          </a:p>
          <a:p>
            <a:r>
              <a:rPr lang="es-ES" sz="1800" dirty="0" smtClean="0">
                <a:latin typeface="Berlin Sans FB" panose="020E0602020502020306" pitchFamily="34" charset="0"/>
              </a:rPr>
              <a:t>Escucha una pequeña información sobre lo que es el bingo para después jugar al bingo virtual, implementado por la maestra practicante. </a:t>
            </a:r>
          </a:p>
          <a:p>
            <a:pPr algn="ctr"/>
            <a:r>
              <a:rPr lang="es-ES" sz="1800" dirty="0" smtClean="0">
                <a:latin typeface="Berlin Sans FB" panose="020E0602020502020306" pitchFamily="34" charset="0"/>
              </a:rPr>
              <a:t>Viernes 5 de marzo del 2020</a:t>
            </a:r>
          </a:p>
          <a:p>
            <a:r>
              <a:rPr lang="es-ES" sz="1800" dirty="0">
                <a:latin typeface="Berlin Sans FB" panose="020E0602020502020306" pitchFamily="34" charset="0"/>
              </a:rPr>
              <a:t>Vídeo </a:t>
            </a:r>
          </a:p>
          <a:p>
            <a:r>
              <a:rPr lang="en-US" sz="1800" dirty="0">
                <a:latin typeface="Berlin Sans FB" panose="020E0602020502020306" pitchFamily="34" charset="0"/>
                <a:hlinkClick r:id="rId3"/>
              </a:rPr>
              <a:t>https://www.youtube.com/watch?v=MQdsfgxJCNI</a:t>
            </a:r>
            <a:endParaRPr lang="en-US" sz="1800" dirty="0">
              <a:latin typeface="Berlin Sans FB" panose="020E0602020502020306" pitchFamily="34" charset="0"/>
            </a:endParaRPr>
          </a:p>
          <a:p>
            <a:r>
              <a:rPr lang="es-ES" sz="1800" dirty="0" smtClean="0">
                <a:latin typeface="Berlin Sans FB" panose="020E0602020502020306" pitchFamily="34" charset="0"/>
              </a:rPr>
              <a:t>Observa el vídeo, para crear un muñeco cabeza de pasto, para un taller implementado en una clase virtual. </a:t>
            </a:r>
            <a:endParaRPr lang="es-ES" sz="1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881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</TotalTime>
  <Words>117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Berlin Sans FB</vt:lpstr>
      <vt:lpstr>Century Gothic</vt:lpstr>
      <vt:lpstr>Garamond</vt:lpstr>
      <vt:lpstr>Savon</vt:lpstr>
      <vt:lpstr>CUADERNO DE NOTAS CIENTÍFICAS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CUADERNO DE NOTAS CIENTÍFICAS  </dc:title>
  <dc:creator>Admin</dc:creator>
  <cp:lastModifiedBy>Admin</cp:lastModifiedBy>
  <cp:revision>1</cp:revision>
  <dcterms:created xsi:type="dcterms:W3CDTF">2021-03-06T05:31:58Z</dcterms:created>
  <dcterms:modified xsi:type="dcterms:W3CDTF">2021-03-06T05:40:38Z</dcterms:modified>
</cp:coreProperties>
</file>