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30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77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5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98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2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15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57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56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13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86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06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00E7E-34B5-4647-80C4-4644CAFAE6F9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FB975-758E-4410-B541-C6D17039CB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17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ly80QfFIGT2TtUhzXLd3SsYMu5GAbBjU?usp=shar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6000" y="31058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>
                <a:hlinkClick r:id="rId2"/>
              </a:rPr>
              <a:t>https://drive.google.com/drive/folders/1ly80QfFIGT2TtUhzXLd3SsYMu5GAbBjU?usp=sharing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555776" y="148478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Evaluación continua del 08 al 12 de marzo de 2021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8309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</cp:revision>
  <dcterms:created xsi:type="dcterms:W3CDTF">2021-03-13T06:08:25Z</dcterms:created>
  <dcterms:modified xsi:type="dcterms:W3CDTF">2021-03-13T06:09:19Z</dcterms:modified>
</cp:coreProperties>
</file>