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F9F910C-FE44-4445-8E5E-D39FFB32CCA9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68B3F64-F489-4D83-B0A8-1BCE5383F78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910C-FE44-4445-8E5E-D39FFB32CCA9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B3F64-F489-4D83-B0A8-1BCE5383F78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910C-FE44-4445-8E5E-D39FFB32CCA9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B3F64-F489-4D83-B0A8-1BCE5383F78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F9F910C-FE44-4445-8E5E-D39FFB32CCA9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8B3F64-F489-4D83-B0A8-1BCE5383F787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F9F910C-FE44-4445-8E5E-D39FFB32CCA9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68B3F64-F489-4D83-B0A8-1BCE5383F78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910C-FE44-4445-8E5E-D39FFB32CCA9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B3F64-F489-4D83-B0A8-1BCE5383F787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910C-FE44-4445-8E5E-D39FFB32CCA9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B3F64-F489-4D83-B0A8-1BCE5383F787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F9F910C-FE44-4445-8E5E-D39FFB32CCA9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8B3F64-F489-4D83-B0A8-1BCE5383F787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910C-FE44-4445-8E5E-D39FFB32CCA9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B3F64-F489-4D83-B0A8-1BCE5383F78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F9F910C-FE44-4445-8E5E-D39FFB32CCA9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8B3F64-F489-4D83-B0A8-1BCE5383F787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F9F910C-FE44-4445-8E5E-D39FFB32CCA9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8B3F64-F489-4D83-B0A8-1BCE5383F787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F9F910C-FE44-4445-8E5E-D39FFB32CCA9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8B3F64-F489-4D83-B0A8-1BCE5383F78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285728"/>
            <a:ext cx="8715404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ESCUELA NORMAL DE EDUCACIÓN PREESCOLAR	</a:t>
            </a:r>
          </a:p>
          <a:p>
            <a:pPr algn="ctr"/>
            <a:r>
              <a:rPr lang="es-MX" sz="2400" dirty="0"/>
              <a:t> </a:t>
            </a:r>
          </a:p>
          <a:p>
            <a:pPr algn="ctr"/>
            <a:r>
              <a:rPr lang="es-MX" sz="2400" dirty="0"/>
              <a:t> </a:t>
            </a:r>
          </a:p>
          <a:p>
            <a:pPr algn="ctr"/>
            <a:r>
              <a:rPr lang="es-MX" sz="2400" dirty="0"/>
              <a:t> </a:t>
            </a:r>
            <a:endParaRPr lang="es-MX" sz="2400" dirty="0" smtClean="0"/>
          </a:p>
          <a:p>
            <a:pPr algn="ctr"/>
            <a:endParaRPr lang="es-MX" sz="2400" dirty="0"/>
          </a:p>
          <a:p>
            <a:pPr algn="ctr"/>
            <a:r>
              <a:rPr lang="es-MX" sz="2400" b="1" dirty="0"/>
              <a:t> </a:t>
            </a:r>
            <a:endParaRPr lang="es-MX" sz="2400" dirty="0"/>
          </a:p>
          <a:p>
            <a:pPr algn="ctr"/>
            <a:r>
              <a:rPr lang="es-MX" sz="2400" b="1" dirty="0" smtClean="0"/>
              <a:t>“ANÁLISIS DEL PROGRAMA DEL CURSO”</a:t>
            </a:r>
            <a:endParaRPr lang="es-MX" sz="2400" dirty="0"/>
          </a:p>
          <a:p>
            <a:pPr algn="ctr"/>
            <a:r>
              <a:rPr lang="es-MX" sz="2400" dirty="0"/>
              <a:t> </a:t>
            </a:r>
          </a:p>
          <a:p>
            <a:pPr algn="ctr"/>
            <a:r>
              <a:rPr lang="es-MX" sz="2400" b="1" dirty="0"/>
              <a:t>ALUMNA:</a:t>
            </a:r>
            <a:r>
              <a:rPr lang="es-MX" sz="2400" dirty="0"/>
              <a:t> </a:t>
            </a:r>
            <a:r>
              <a:rPr lang="es-MX" sz="2400" dirty="0" err="1"/>
              <a:t>Mayela</a:t>
            </a:r>
            <a:r>
              <a:rPr lang="es-MX" sz="2400" dirty="0"/>
              <a:t> Abigail Moncada </a:t>
            </a:r>
            <a:r>
              <a:rPr lang="es-MX" sz="2400" dirty="0" smtClean="0"/>
              <a:t>Cadena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 smtClean="0"/>
              <a:t>2 “D”     #13</a:t>
            </a:r>
            <a:endParaRPr lang="es-MX" sz="2400" dirty="0"/>
          </a:p>
          <a:p>
            <a:pPr algn="ctr"/>
            <a:r>
              <a:rPr lang="es-MX" sz="2400" dirty="0"/>
              <a:t> </a:t>
            </a:r>
          </a:p>
          <a:p>
            <a:pPr algn="ctr"/>
            <a:r>
              <a:rPr lang="es-MX" sz="2400" b="1" dirty="0"/>
              <a:t>MAESTRA:</a:t>
            </a:r>
            <a:r>
              <a:rPr lang="es-MX" sz="2400" dirty="0"/>
              <a:t> </a:t>
            </a:r>
            <a:r>
              <a:rPr lang="es-MX" sz="2400" dirty="0" smtClean="0"/>
              <a:t>Martha Gabriela Ávila Camacho</a:t>
            </a:r>
            <a:endParaRPr lang="es-MX" sz="2400" dirty="0"/>
          </a:p>
          <a:p>
            <a:pPr algn="ctr"/>
            <a:r>
              <a:rPr lang="es-MX" sz="2400" b="1" dirty="0"/>
              <a:t>MATERIA: </a:t>
            </a:r>
            <a:r>
              <a:rPr lang="es-MX" sz="2400" dirty="0" smtClean="0"/>
              <a:t>Estrategias para el desarrollo socioemocional</a:t>
            </a:r>
            <a:endParaRPr lang="es-MX" sz="2400" dirty="0"/>
          </a:p>
          <a:p>
            <a:pPr algn="ctr"/>
            <a:r>
              <a:rPr lang="es-MX" sz="2400" dirty="0"/>
              <a:t> </a:t>
            </a:r>
          </a:p>
          <a:p>
            <a:pPr algn="ctr"/>
            <a:r>
              <a:rPr lang="es-MX" sz="2400" dirty="0"/>
              <a:t> </a:t>
            </a:r>
          </a:p>
          <a:p>
            <a:pPr algn="ctr"/>
            <a:r>
              <a:rPr lang="es-MX" sz="2400" dirty="0"/>
              <a:t>SALTILLO, COAHUILA             </a:t>
            </a:r>
            <a:r>
              <a:rPr lang="es-MX" sz="2400" dirty="0" smtClean="0"/>
              <a:t>MARZO/2021</a:t>
            </a:r>
            <a:endParaRPr lang="es-MX" sz="2400" dirty="0"/>
          </a:p>
          <a:p>
            <a:r>
              <a:rPr lang="es-MX" dirty="0"/>
              <a:t> </a:t>
            </a:r>
          </a:p>
          <a:p>
            <a:endParaRPr lang="es-MX" dirty="0"/>
          </a:p>
        </p:txBody>
      </p:sp>
      <p:pic>
        <p:nvPicPr>
          <p:cNvPr id="5" name="4 Imagen" descr="Escudo ENE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857232"/>
            <a:ext cx="1828800" cy="15811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571604" y="357166"/>
            <a:ext cx="716414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Qué competencias profesionales </a:t>
            </a:r>
          </a:p>
          <a:p>
            <a:pPr algn="ctr"/>
            <a:r>
              <a:rPr lang="es-E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movilizaremos en el curso</a:t>
            </a:r>
            <a:endParaRPr lang="es-ES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00100" y="1785926"/>
            <a:ext cx="364333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1.Detecta los procesos de aprendizaje de sus alumnos para favorecer su </a:t>
            </a:r>
          </a:p>
          <a:p>
            <a:pPr lvl="0"/>
            <a:r>
              <a:rPr lang="es-MX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desarrollo cognitivo y socioemocional.</a:t>
            </a:r>
            <a:endParaRPr lang="es-ES" sz="2000" dirty="0" smtClean="0"/>
          </a:p>
          <a:p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5143504" y="4000504"/>
            <a:ext cx="36433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2.Aplica el plan y programas de estudio para alcanzar </a:t>
            </a:r>
          </a:p>
          <a:p>
            <a:pPr lvl="0"/>
            <a:r>
              <a:rPr lang="es-MX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los propósitos educativos y contribuir al pleno desenvolvimiento de las capacidades de sus alumnos.</a:t>
            </a:r>
            <a:endParaRPr lang="es-ES" sz="2000" dirty="0" smtClean="0"/>
          </a:p>
          <a:p>
            <a:endParaRPr lang="es-MX" dirty="0"/>
          </a:p>
        </p:txBody>
      </p:sp>
      <p:pic>
        <p:nvPicPr>
          <p:cNvPr id="8" name="7 Imagen" descr="comp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1857364"/>
            <a:ext cx="3024399" cy="1747837"/>
          </a:xfrm>
          <a:prstGeom prst="rect">
            <a:avLst/>
          </a:prstGeom>
        </p:spPr>
      </p:pic>
      <p:pic>
        <p:nvPicPr>
          <p:cNvPr id="9" name="8 Imagen" descr="comp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66" y="4143380"/>
            <a:ext cx="3000396" cy="199662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28596" y="857232"/>
            <a:ext cx="34290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3.Emplea la evaluación para intervenir en los diferentes ámbitos y momentos de la tarea educativa para mejorar los aprendizajes de sus alumnos.</a:t>
            </a:r>
            <a:endParaRPr lang="es-ES" sz="2000" dirty="0" smtClean="0"/>
          </a:p>
          <a:p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4500562" y="3500438"/>
            <a:ext cx="364333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4.Integra recursos de la investigación educativa para enriquecer su práctica profesional, expresando su interés por el conocimiento, la ciencia y la mejora de la educación.</a:t>
            </a:r>
            <a:endParaRPr lang="es-ES" sz="2000" dirty="0" smtClean="0"/>
          </a:p>
          <a:p>
            <a:endParaRPr lang="es-MX" dirty="0"/>
          </a:p>
        </p:txBody>
      </p:sp>
      <p:pic>
        <p:nvPicPr>
          <p:cNvPr id="6" name="5 Imagen" descr="comp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928670"/>
            <a:ext cx="3795722" cy="2142507"/>
          </a:xfrm>
          <a:prstGeom prst="rect">
            <a:avLst/>
          </a:prstGeom>
        </p:spPr>
      </p:pic>
      <p:pic>
        <p:nvPicPr>
          <p:cNvPr id="7" name="6 Imagen" descr="comp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3500438"/>
            <a:ext cx="3690963" cy="221457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28728" y="285728"/>
            <a:ext cx="613501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4400" b="1" dirty="0">
                <a:ln/>
                <a:solidFill>
                  <a:schemeClr val="accent3"/>
                </a:solidFill>
              </a:rPr>
              <a:t>¿</a:t>
            </a:r>
            <a:r>
              <a:rPr lang="es-ES" sz="4400" b="1" cap="none" spc="0" dirty="0" smtClean="0">
                <a:ln/>
                <a:solidFill>
                  <a:schemeClr val="accent3"/>
                </a:solidFill>
                <a:effectLst/>
              </a:rPr>
              <a:t>A través de que las </a:t>
            </a:r>
          </a:p>
          <a:p>
            <a:pPr algn="ctr"/>
            <a:r>
              <a:rPr lang="es-ES" sz="4400" b="1" cap="none" spc="0" dirty="0" smtClean="0">
                <a:ln/>
                <a:solidFill>
                  <a:schemeClr val="accent3"/>
                </a:solidFill>
                <a:effectLst/>
              </a:rPr>
              <a:t>movilizaremos?</a:t>
            </a:r>
            <a:endParaRPr lang="es-ES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5720" y="1857364"/>
            <a:ext cx="61436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Las movilizaremos planteando las necesidades de los alumnos de acuerdo con sus procesos de desarrollo y aprendizaje, estableciendo relaciones entre los principios, conceptos disciplinarios y contenidos del plan y programa de estudio en función del logro del aprendizaje de los alumnos, incorporando los recursos y medios didácticos idóneos para favorecer el aprendizaje de acuerdo con el conocimiento de los procesos de desarrollo cognitivo y socioemocional de los alumnos, evaluando el aprendizaje de los alumnos mediante la aplicación de distintas teorías, métodos e instrumentos considerando las áreas, campos y ámbitos de conocimiento, así como los saberes correspondientes al grado y nivel educativo y utilizando los recursos metodológicos y técnicos de la investigación para explicar, comprender situaciones educativas y mejorar su docencia.</a:t>
            </a:r>
            <a:endParaRPr lang="es-MX" dirty="0"/>
          </a:p>
        </p:txBody>
      </p:sp>
      <p:pic>
        <p:nvPicPr>
          <p:cNvPr id="8" name="7 Imagen" descr="DesarrolloSE.jpg.crdownloa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2143116"/>
            <a:ext cx="1952622" cy="32861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00100" y="500042"/>
            <a:ext cx="680207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Nivel de competencias al inicio del semestre</a:t>
            </a:r>
            <a:endParaRPr lang="es-ES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5 Elipse"/>
          <p:cNvSpPr/>
          <p:nvPr/>
        </p:nvSpPr>
        <p:spPr>
          <a:xfrm>
            <a:off x="6429388" y="2214554"/>
            <a:ext cx="2214578" cy="364333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10 Competente 9 Satisfactorio 8 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Suficiente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 7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 Regular 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6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 Básico 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5 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No se muestra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>
          <a:xfrm rot="5400000">
            <a:off x="-392147" y="3749677"/>
            <a:ext cx="335758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1285852" y="5429264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5400000">
            <a:off x="2072464" y="542847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5400000">
            <a:off x="2929720" y="542847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3786976" y="542847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214414" y="507207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1214414" y="471488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1214414" y="264318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1214414" y="235743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214414" y="292893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1214414" y="328612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1214414" y="357187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1214414" y="414338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1214414" y="385762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1214414" y="442913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857224" y="214311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10</a:t>
            </a:r>
            <a:endParaRPr lang="es-MX" sz="16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928662" y="242886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/>
              <a:t>9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928662" y="27146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/>
              <a:t>8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928662" y="3071810"/>
            <a:ext cx="236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7</a:t>
            </a:r>
            <a:endParaRPr lang="es-MX" sz="16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928662" y="342900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6</a:t>
            </a:r>
            <a:endParaRPr lang="es-MX" sz="16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928662" y="37147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5</a:t>
            </a:r>
            <a:endParaRPr lang="es-MX" sz="16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928662" y="400050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4</a:t>
            </a:r>
            <a:endParaRPr lang="es-MX" sz="1600" dirty="0"/>
          </a:p>
        </p:txBody>
      </p:sp>
      <p:sp>
        <p:nvSpPr>
          <p:cNvPr id="36" name="35 CuadroTexto"/>
          <p:cNvSpPr txBox="1"/>
          <p:nvPr/>
        </p:nvSpPr>
        <p:spPr>
          <a:xfrm>
            <a:off x="928662" y="428625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/>
              <a:t>3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928662" y="457200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2</a:t>
            </a:r>
            <a:endParaRPr lang="es-MX" sz="1600" dirty="0"/>
          </a:p>
        </p:txBody>
      </p:sp>
      <p:sp>
        <p:nvSpPr>
          <p:cNvPr id="38" name="37 CuadroTexto"/>
          <p:cNvSpPr txBox="1"/>
          <p:nvPr/>
        </p:nvSpPr>
        <p:spPr>
          <a:xfrm>
            <a:off x="928662" y="492919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1</a:t>
            </a:r>
            <a:endParaRPr lang="es-MX" sz="1600" dirty="0"/>
          </a:p>
        </p:txBody>
      </p:sp>
      <p:sp>
        <p:nvSpPr>
          <p:cNvPr id="39" name="38 Rectángulo"/>
          <p:cNvSpPr/>
          <p:nvPr/>
        </p:nvSpPr>
        <p:spPr>
          <a:xfrm>
            <a:off x="1428728" y="2928934"/>
            <a:ext cx="785818" cy="24860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40 Rectángulo"/>
          <p:cNvSpPr/>
          <p:nvPr/>
        </p:nvSpPr>
        <p:spPr>
          <a:xfrm>
            <a:off x="2285984" y="2643182"/>
            <a:ext cx="785818" cy="27717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41 Rectángulo"/>
          <p:cNvSpPr/>
          <p:nvPr/>
        </p:nvSpPr>
        <p:spPr>
          <a:xfrm>
            <a:off x="3143240" y="3286124"/>
            <a:ext cx="785818" cy="212884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42 Rectángulo"/>
          <p:cNvSpPr/>
          <p:nvPr/>
        </p:nvSpPr>
        <p:spPr>
          <a:xfrm>
            <a:off x="4000496" y="2285992"/>
            <a:ext cx="785818" cy="31289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43 CuadroTexto"/>
          <p:cNvSpPr txBox="1"/>
          <p:nvPr/>
        </p:nvSpPr>
        <p:spPr>
          <a:xfrm>
            <a:off x="1357290" y="5500702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Competencia.1</a:t>
            </a:r>
            <a:endParaRPr lang="es-MX" sz="1400" dirty="0"/>
          </a:p>
        </p:txBody>
      </p:sp>
      <p:sp>
        <p:nvSpPr>
          <p:cNvPr id="45" name="44 CuadroTexto"/>
          <p:cNvSpPr txBox="1"/>
          <p:nvPr/>
        </p:nvSpPr>
        <p:spPr>
          <a:xfrm>
            <a:off x="2285984" y="5500702"/>
            <a:ext cx="7858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Competencia.2</a:t>
            </a:r>
            <a:endParaRPr lang="es-MX" sz="1400" dirty="0"/>
          </a:p>
        </p:txBody>
      </p:sp>
      <p:sp>
        <p:nvSpPr>
          <p:cNvPr id="46" name="45 CuadroTexto"/>
          <p:cNvSpPr txBox="1"/>
          <p:nvPr/>
        </p:nvSpPr>
        <p:spPr>
          <a:xfrm>
            <a:off x="3143240" y="5500702"/>
            <a:ext cx="7858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Competencia.3</a:t>
            </a:r>
            <a:endParaRPr lang="es-MX" sz="1400" dirty="0"/>
          </a:p>
        </p:txBody>
      </p:sp>
      <p:sp>
        <p:nvSpPr>
          <p:cNvPr id="47" name="46 CuadroTexto"/>
          <p:cNvSpPr txBox="1"/>
          <p:nvPr/>
        </p:nvSpPr>
        <p:spPr>
          <a:xfrm>
            <a:off x="4000496" y="5711483"/>
            <a:ext cx="1303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Competencia.4</a:t>
            </a:r>
            <a:endParaRPr lang="es-MX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168</TotalTime>
  <Words>278</Words>
  <Application>Microsoft Office PowerPoint</Application>
  <PresentationFormat>Presentación en pantalla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Mirador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LENOVO</dc:creator>
  <cp:lastModifiedBy>LENOVO</cp:lastModifiedBy>
  <cp:revision>12</cp:revision>
  <dcterms:created xsi:type="dcterms:W3CDTF">2021-03-08T06:24:26Z</dcterms:created>
  <dcterms:modified xsi:type="dcterms:W3CDTF">2021-03-08T09:13:05Z</dcterms:modified>
</cp:coreProperties>
</file>