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B6C9"/>
    <a:srgbClr val="FEB499"/>
    <a:srgbClr val="E2D1F0"/>
    <a:srgbClr val="E1D8E8"/>
    <a:srgbClr val="329598"/>
    <a:srgbClr val="73CE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5" Type="http://schemas.openxmlformats.org/officeDocument/2006/relationships/slide" Target="slides/slide4.xml" /><Relationship Id="rId10" Type="http://schemas.openxmlformats.org/officeDocument/2006/relationships/tableStyles" Target="tableStyles.xml" /><Relationship Id="rId4" Type="http://schemas.openxmlformats.org/officeDocument/2006/relationships/slide" Target="slides/slide3.xml" /><Relationship Id="rId9" Type="http://schemas.openxmlformats.org/officeDocument/2006/relationships/theme" Target="theme/theme1.xml" 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8FE6036-5EE2-C14E-955E-7ED61F4B6AE1}" type="doc">
      <dgm:prSet loTypeId="urn:microsoft.com/office/officeart/2005/8/layout/cycle8" loCatId="cycle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es-ES"/>
        </a:p>
      </dgm:t>
    </dgm:pt>
    <dgm:pt modelId="{3775115B-9052-C94C-A824-BB441632BFC7}" type="pres">
      <dgm:prSet presAssocID="{68FE6036-5EE2-C14E-955E-7ED61F4B6AE1}" presName="compositeShape" presStyleCnt="0">
        <dgm:presLayoutVars>
          <dgm:chMax val="7"/>
          <dgm:dir/>
          <dgm:resizeHandles val="exact"/>
        </dgm:presLayoutVars>
      </dgm:prSet>
      <dgm:spPr/>
    </dgm:pt>
  </dgm:ptLst>
  <dgm:cxnLst>
    <dgm:cxn modelId="{C05518BA-EB15-9549-9ECD-20F932B4E26F}" type="presOf" srcId="{68FE6036-5EE2-C14E-955E-7ED61F4B6AE1}" destId="{3775115B-9052-C94C-A824-BB441632BFC7}" srcOrd="0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67BFA6-CBE8-064D-841D-4A30FF29A6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B519CE6-207B-9E48-BBF5-9C748B9CB7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C564F6F-8E7B-6642-9FB3-56575720BA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2AB8-8581-924F-83A6-38FB7B65849C}" type="datetimeFigureOut">
              <a:rPr lang="es-MX" smtClean="0"/>
              <a:t>08/03/2021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18B73D5-932F-D84C-8CD0-F70699E2D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0DC5975-7E5D-BD49-B690-C1DDFF2297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53E30-D46B-F04F-A7DD-B1A4A880AC9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70958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16DCA1-876C-2B4F-948D-A95A5EDEA7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CFE3F08-250F-9242-9C34-784130E48C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E1B0A24-8622-E546-AF88-D7CC3BA444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2AB8-8581-924F-83A6-38FB7B65849C}" type="datetimeFigureOut">
              <a:rPr lang="es-MX" smtClean="0"/>
              <a:t>08/03/2021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4493C31-9909-9443-8CB7-7CD33A388A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5F8DF07-A348-0644-9C52-EA44ACC25F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53E30-D46B-F04F-A7DD-B1A4A880AC9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48109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B24328A-3A39-D348-8C96-84249D9BA6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0A8BC78-7C04-3C47-BCC3-0BB57289B8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5284873-D2F1-C04D-B170-31520C13EC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2AB8-8581-924F-83A6-38FB7B65849C}" type="datetimeFigureOut">
              <a:rPr lang="es-MX" smtClean="0"/>
              <a:t>08/03/2021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78315F4-1EF0-6B45-92B6-0851949EC5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73CF454-A34C-D44E-9A59-13E177A50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53E30-D46B-F04F-A7DD-B1A4A880AC9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44131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50B174-0AC1-2C4F-A6D0-B096556CA6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7989A16-2BF0-5347-92C3-0C5761DE62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DF91329-6188-C24A-AC8E-FFA7DA41A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2AB8-8581-924F-83A6-38FB7B65849C}" type="datetimeFigureOut">
              <a:rPr lang="es-MX" smtClean="0"/>
              <a:t>08/03/2021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AFF91C0-B4DC-7246-8ECB-7335C59173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14BBC24-923A-4942-98AD-597C65BC8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53E30-D46B-F04F-A7DD-B1A4A880AC9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27078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5C0F2C-A27C-8648-BEB4-14F98DF070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33C5153-643D-7D4C-A065-135B83DB6B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E8C4DAC-B368-6543-B327-EA876EED30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2AB8-8581-924F-83A6-38FB7B65849C}" type="datetimeFigureOut">
              <a:rPr lang="es-MX" smtClean="0"/>
              <a:t>08/03/2021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AEB42E6-F7C1-6B4D-861C-7319EB8A5E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71E7757-4BA1-A14F-8795-5626CC6623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53E30-D46B-F04F-A7DD-B1A4A880AC9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92072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25DC21-D651-7241-A78E-2E95372AA0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911023E-0CF3-C049-ADD6-C1C06CEC91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AAC9212-0C04-8742-8ED0-D7737A7CC2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F43566F-ED5C-B442-96B4-00CD41778E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2AB8-8581-924F-83A6-38FB7B65849C}" type="datetimeFigureOut">
              <a:rPr lang="es-MX" smtClean="0"/>
              <a:t>08/03/2021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E6C7C3B-7E95-F142-9C35-D23E153BE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F565ECB-9480-2148-99A6-76EDCE4DC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53E30-D46B-F04F-A7DD-B1A4A880AC9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18169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45C7C1-270C-DF42-970E-A9F4AEB2E6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D34DB66-955E-E14B-AFC3-8E10913A20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EC05E84-A4D4-444D-88C8-9FC876B452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4378004-472B-454E-828A-AD7B38B84A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F863A44-8644-0047-BFFC-443D37EBCE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4F4B2D6F-6E69-5C4C-8EEC-A05F4204F9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2AB8-8581-924F-83A6-38FB7B65849C}" type="datetimeFigureOut">
              <a:rPr lang="es-MX" smtClean="0"/>
              <a:t>08/03/2021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76338C3-9C0F-744A-9880-51ACD1245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B9F59874-91D5-B74D-9DAF-BCC55F8C0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53E30-D46B-F04F-A7DD-B1A4A880AC9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1884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6DCEB7-47B5-7B43-801B-A7507B5F21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1551E66-0EBC-964B-BCE2-61E80DD159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2AB8-8581-924F-83A6-38FB7B65849C}" type="datetimeFigureOut">
              <a:rPr lang="es-MX" smtClean="0"/>
              <a:t>08/03/2021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BAD6497-4D95-6440-8A5F-2CAF88A201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2F87A9D-51CD-5D48-8654-0245A79F2E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53E30-D46B-F04F-A7DD-B1A4A880AC9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95232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637B7B3-FA15-A24C-8466-6A250E2A1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2AB8-8581-924F-83A6-38FB7B65849C}" type="datetimeFigureOut">
              <a:rPr lang="es-MX" smtClean="0"/>
              <a:t>08/03/2021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1BE0ADA-F56F-9341-AAA7-B7C9020EC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82E87E4-E379-1248-925A-B07E5BE5D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53E30-D46B-F04F-A7DD-B1A4A880AC9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11788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2C16BC-BC94-2847-8048-A51C33E69E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EE220C5-1C53-9241-A07E-B37924674F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CFE12B3-FAC6-0642-8C9C-978D42BDBA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1B9C842-A2CD-C849-8CF8-8A0EFC0C93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2AB8-8581-924F-83A6-38FB7B65849C}" type="datetimeFigureOut">
              <a:rPr lang="es-MX" smtClean="0"/>
              <a:t>08/03/2021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898CE95-9E46-7640-ACE8-1BFD467BC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5EF582B-6AF1-9F45-8C7A-6BE7DB1B5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53E30-D46B-F04F-A7DD-B1A4A880AC9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59756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DBF7B8-4FC5-2E41-BF0B-94D6AD009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6173946-9033-FA4E-BA90-199029048E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705FEC1-02DD-284C-8D7C-7F95D6C672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947E85F-9D9C-E543-89CD-E53F9EF6A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2AB8-8581-924F-83A6-38FB7B65849C}" type="datetimeFigureOut">
              <a:rPr lang="es-MX" smtClean="0"/>
              <a:t>08/03/2021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AB0F9E8-3506-F040-8652-D3DAE38F6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451AF79-F4A5-AD4D-A1DB-C0B016F66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53E30-D46B-F04F-A7DD-B1A4A880AC9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7881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2CE4BDC-E689-3B4A-94A1-AD8FBC165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474AD7E-8D9A-8441-BD55-975DA87933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23ACBAB-1464-F14B-8B0C-84CB2B9F6D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B2AB8-8581-924F-83A6-38FB7B65849C}" type="datetimeFigureOut">
              <a:rPr lang="es-MX" smtClean="0"/>
              <a:t>08/03/2021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C8EF831-7F04-A143-84E9-CC8B962F1A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2952E1-6A30-254C-90F4-E735BDBA9E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F53E30-D46B-F04F-A7DD-B1A4A880AC9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69492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 /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 /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 /><Relationship Id="rId7" Type="http://schemas.openxmlformats.org/officeDocument/2006/relationships/image" Target="../media/image7.jpeg" /><Relationship Id="rId2" Type="http://schemas.openxmlformats.org/officeDocument/2006/relationships/diagramData" Target="../diagrams/data1.xml" /><Relationship Id="rId1" Type="http://schemas.openxmlformats.org/officeDocument/2006/relationships/slideLayout" Target="../slideLayouts/slideLayout2.xml" /><Relationship Id="rId6" Type="http://schemas.microsoft.com/office/2007/relationships/diagramDrawing" Target="../diagrams/drawing1.xml" /><Relationship Id="rId5" Type="http://schemas.openxmlformats.org/officeDocument/2006/relationships/diagramColors" Target="../diagrams/colors1.xml" /><Relationship Id="rId4" Type="http://schemas.openxmlformats.org/officeDocument/2006/relationships/diagramQuickStyle" Target="../diagrams/quickStyle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3CED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2843B5-A2F5-5F49-BCBD-76E1B29C34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262063"/>
            <a:ext cx="12192000" cy="1059656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s-MX">
                <a:latin typeface="Modern Love Grunge" pitchFamily="82" charset="0"/>
              </a:rPr>
              <a:t>Analizando el programa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60029ED-0812-734D-AD01-E198E0996B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9062" y="3041651"/>
            <a:ext cx="9144000" cy="3435350"/>
          </a:xfrm>
        </p:spPr>
        <p:txBody>
          <a:bodyPr>
            <a:normAutofit fontScale="25000" lnSpcReduction="20000"/>
          </a:bodyPr>
          <a:lstStyle/>
          <a:p>
            <a:r>
              <a:rPr lang="es-MX" sz="12300">
                <a:latin typeface="Modern Love Caps" pitchFamily="82" charset="0"/>
                <a:ea typeface="Bembo" panose="02000000000000000000" pitchFamily="2" charset="0"/>
              </a:rPr>
              <a:t>Escuela Normal de Educación Preescolar del Estado
Estrategias para el desarrollo socioemocional
Docente: Martha Gabriela Ávila Camacho 
Alumna: Fernanda Merary Ruiz Bocanegra N.L#18
Saltillo Coahuila                       09 marzo 2021</a:t>
            </a:r>
          </a:p>
          <a:p>
            <a:r>
              <a:rPr lang="es-MX"/>
              <a:t>
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EE924F73-4976-204F-9BC4-0A24CBFFF7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46345" y="3147955"/>
            <a:ext cx="2869406" cy="2150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17388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FE0386-9FE7-EE42-88E1-A86F1AE276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6"/>
            <a:ext cx="12192000" cy="920750"/>
          </a:xfrm>
          <a:solidFill>
            <a:srgbClr val="329598"/>
          </a:solidFill>
        </p:spPr>
        <p:txBody>
          <a:bodyPr/>
          <a:lstStyle/>
          <a:p>
            <a:pPr algn="ctr"/>
            <a:r>
              <a:rPr lang="es-MX">
                <a:solidFill>
                  <a:schemeClr val="bg1"/>
                </a:solidFill>
                <a:latin typeface="Modern Love Grunge" pitchFamily="82" charset="0"/>
              </a:rPr>
              <a:t>1.      Que competencias movilizaremos</a:t>
            </a:r>
            <a:r>
              <a:rPr lang="es-MX"/>
              <a:t>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72025E4-A71D-F246-B747-8515778343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5369719"/>
            <a:ext cx="6507956" cy="723900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endParaRPr lang="es-MX"/>
          </a:p>
          <a:p>
            <a:pPr marL="0" indent="0">
              <a:buNone/>
            </a:pPr>
            <a:r>
              <a:rPr lang="es-MX"/>
              <a:t>
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CE53906A-7F07-8C4B-A039-9F20E21134AB}"/>
              </a:ext>
            </a:extLst>
          </p:cNvPr>
          <p:cNvSpPr txBox="1"/>
          <p:nvPr/>
        </p:nvSpPr>
        <p:spPr>
          <a:xfrm>
            <a:off x="273845" y="1623219"/>
            <a:ext cx="8893968" cy="2585323"/>
          </a:xfrm>
          <a:prstGeom prst="rect">
            <a:avLst/>
          </a:prstGeom>
          <a:solidFill>
            <a:srgbClr val="C7A2E3"/>
          </a:solidFill>
        </p:spPr>
        <p:txBody>
          <a:bodyPr wrap="square" rtlCol="0">
            <a:spAutoFit/>
          </a:bodyPr>
          <a:lstStyle/>
          <a:p>
            <a:pPr algn="l"/>
            <a:r>
              <a:rPr lang="es-MX" b="0" i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1.</a:t>
            </a:r>
            <a:r>
              <a:rPr lang="es-MX" b="0" i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UNIDAD DE APRENDIZAJE I. BASES TEÓRICAS DEL DESARROLLO DE LAS HABILIDADES SOCIOEMOCIONALES.</a:t>
            </a:r>
          </a:p>
          <a:p>
            <a:pPr algn="l"/>
            <a:endParaRPr lang="es-MX" b="0" i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s-MX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1.1Detecta los procesos de aprendizaje de sus alumnos para favorecer su desarrollo cognitivo y socioemocional.
1.2Integra recursos de la investigación educativa para enriquecer su práctica profesional, expresando su interés por el conocimiento, la ciencia y la mejora de la educación.</a:t>
            </a:r>
            <a:endParaRPr lang="es-MX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0ABFAD01-7282-7046-849C-7B31B33E89DF}"/>
              </a:ext>
            </a:extLst>
          </p:cNvPr>
          <p:cNvSpPr txBox="1"/>
          <p:nvPr/>
        </p:nvSpPr>
        <p:spPr>
          <a:xfrm>
            <a:off x="273845" y="4556481"/>
            <a:ext cx="8893968" cy="2031325"/>
          </a:xfrm>
          <a:prstGeom prst="rect">
            <a:avLst/>
          </a:prstGeom>
          <a:solidFill>
            <a:srgbClr val="FEB499"/>
          </a:solidFill>
        </p:spPr>
        <p:txBody>
          <a:bodyPr wrap="square" rtlCol="0">
            <a:spAutoFit/>
          </a:bodyPr>
          <a:lstStyle/>
          <a:p>
            <a:pPr algn="l"/>
            <a:r>
              <a:rPr lang="es-MX"/>
              <a:t>2</a:t>
            </a:r>
            <a:r>
              <a:rPr lang="es-MX">
                <a:latin typeface="Arial" panose="020B0604020202020204" pitchFamily="34" charset="0"/>
                <a:cs typeface="Arial" panose="020B0604020202020204" pitchFamily="34" charset="0"/>
              </a:rPr>
              <a:t>.UNIDAD DE APRENDIZAJE II. LA EVALUACIÓN DE LAS HABILIDADES SOCIALES Y EMOCIONALES EN EL NIVEL PREESCOLAR.</a:t>
            </a:r>
          </a:p>
          <a:p>
            <a:pPr algn="l"/>
            <a:r>
              <a:rPr lang="es-MX">
                <a:latin typeface="Arial" panose="020B0604020202020204" pitchFamily="34" charset="0"/>
                <a:cs typeface="Arial" panose="020B0604020202020204" pitchFamily="34" charset="0"/>
              </a:rPr>
              <a:t>2.1 Detecta los procesos de aprendizaje de sus alumnos para favorecer su desarrollo cognitivo y socioemocional.
2.2 Emplea la evaluación para intervenir en los diferentes ámbitos y momentos de la tarea educativa para mejorar los aprendizajes de sus alumnos.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625C15AF-A6EE-D54F-842B-3D7C1E07C1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93249" y="1623218"/>
            <a:ext cx="2424906" cy="2585323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DB9B90BC-451D-3F44-B557-3E969214A7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93249" y="4359690"/>
            <a:ext cx="2424906" cy="2424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37776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AFBC4539-0346-4746-904E-BA1246AD69DF}"/>
              </a:ext>
            </a:extLst>
          </p:cNvPr>
          <p:cNvSpPr txBox="1"/>
          <p:nvPr/>
        </p:nvSpPr>
        <p:spPr>
          <a:xfrm>
            <a:off x="155973" y="1852553"/>
            <a:ext cx="6249590" cy="3693319"/>
          </a:xfrm>
          <a:prstGeom prst="rect">
            <a:avLst/>
          </a:prstGeom>
          <a:solidFill>
            <a:srgbClr val="E6B6C9"/>
          </a:solidFill>
        </p:spPr>
        <p:txBody>
          <a:bodyPr wrap="square" rtlCol="0">
            <a:spAutoFit/>
          </a:bodyPr>
          <a:lstStyle/>
          <a:p>
            <a:pPr algn="l"/>
            <a:r>
              <a:rPr lang="es-MX">
                <a:latin typeface="Arial" panose="020B0604020202020204" pitchFamily="34" charset="0"/>
                <a:cs typeface="Arial" panose="020B0604020202020204" pitchFamily="34" charset="0"/>
              </a:rPr>
              <a:t>3. UNIDAD DE APRENDIZAJE III. ESTRATEGIAS PARA EL DESARROLLO SOCIOEMOCIONAL EN PREESCOLAR.</a:t>
            </a:r>
          </a:p>
          <a:p>
            <a:pPr algn="l"/>
            <a:r>
              <a:rPr lang="es-MX">
                <a:latin typeface="Arial" panose="020B0604020202020204" pitchFamily="34" charset="0"/>
                <a:cs typeface="Arial" panose="020B0604020202020204" pitchFamily="34" charset="0"/>
              </a:rPr>
              <a:t>3.1 Detecta los procesos de aprendizaje de sus alumnos para favorecer su desarrollo cognitivo y socioemocional.
3.2 Aplica el plan y programas de estudio para alcanzar los propósitos educativos y contribuir al pleno desenvolvimiento de las capacidades de sus alumnos.
3.3 Emplea la evaluación para intervenir en los diferentes ámbitos y momentos de la tarea educativa para mejorar los aprendizajes de sus alumnos.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8E0B143D-60D6-4144-ADD5-14993807F3C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7712" r="18835" b="729"/>
          <a:stretch/>
        </p:blipFill>
        <p:spPr>
          <a:xfrm>
            <a:off x="7148114" y="1852553"/>
            <a:ext cx="4603355" cy="3570566"/>
          </a:xfrm>
          <a:prstGeom prst="rect">
            <a:avLst/>
          </a:prstGeom>
        </p:spPr>
      </p:pic>
      <p:sp>
        <p:nvSpPr>
          <p:cNvPr id="6" name="Título 1">
            <a:extLst>
              <a:ext uri="{FF2B5EF4-FFF2-40B4-BE49-F238E27FC236}">
                <a16:creationId xmlns:a16="http://schemas.microsoft.com/office/drawing/2014/main" id="{4BED05D9-1667-714A-B314-879D553B2F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6"/>
            <a:ext cx="12192000" cy="920750"/>
          </a:xfrm>
          <a:solidFill>
            <a:srgbClr val="329598"/>
          </a:solidFill>
        </p:spPr>
        <p:txBody>
          <a:bodyPr/>
          <a:lstStyle/>
          <a:p>
            <a:pPr algn="ctr"/>
            <a:r>
              <a:rPr lang="es-MX">
                <a:solidFill>
                  <a:schemeClr val="bg1"/>
                </a:solidFill>
                <a:latin typeface="Modern Love Grunge" pitchFamily="82" charset="0"/>
              </a:rPr>
              <a:t>1.      Que competencias movilizaremos</a:t>
            </a:r>
            <a:r>
              <a:rPr lang="es-MX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643940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FAC440-777A-6741-B0CA-4A4BFE2F3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49224"/>
            <a:ext cx="12232481" cy="1063626"/>
          </a:xfrm>
          <a:solidFill>
            <a:srgbClr val="329598"/>
          </a:solidFill>
        </p:spPr>
        <p:txBody>
          <a:bodyPr/>
          <a:lstStyle/>
          <a:p>
            <a:pPr algn="ctr"/>
            <a:r>
              <a:rPr lang="es-MX">
                <a:solidFill>
                  <a:schemeClr val="bg1"/>
                </a:solidFill>
                <a:latin typeface="Modern Love Grunge" pitchFamily="82" charset="0"/>
              </a:rPr>
              <a:t>2.	 A través de que las movilizaremo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460FCC7-0186-EE40-8453-698CC6B085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749" y="1825625"/>
            <a:ext cx="3500439" cy="2020094"/>
          </a:xfrm>
        </p:spPr>
        <p:txBody>
          <a:bodyPr>
            <a:normAutofit/>
          </a:bodyPr>
          <a:lstStyle/>
          <a:p>
            <a:r>
              <a:rPr lang="es-MX" sz="1800">
                <a:latin typeface="Arial" panose="020B0604020202020204" pitchFamily="34" charset="0"/>
                <a:cs typeface="Arial" panose="020B0604020202020204" pitchFamily="34" charset="0"/>
              </a:rPr>
              <a:t>Conociendo y aplicando lo del libro de aprendizajes clave.</a:t>
            </a:r>
          </a:p>
          <a:p>
            <a:r>
              <a:rPr lang="es-MX" sz="1800">
                <a:latin typeface="Arial" panose="020B0604020202020204" pitchFamily="34" charset="0"/>
                <a:cs typeface="Arial" panose="020B0604020202020204" pitchFamily="34" charset="0"/>
              </a:rPr>
              <a:t>Viviendo nuevas experiencias, que me den insumos para la práctica y el análisis emocional.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B1C00AF3-B519-4347-A70B-FA7FF9D60FE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0088" t="3040" r="6743" b="6296"/>
          <a:stretch/>
        </p:blipFill>
        <p:spPr>
          <a:xfrm>
            <a:off x="5798343" y="1540893"/>
            <a:ext cx="5433419" cy="4971826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FB63E779-F969-F645-9977-4FF7B88C232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7014" b="18403"/>
          <a:stretch/>
        </p:blipFill>
        <p:spPr>
          <a:xfrm>
            <a:off x="497116" y="3702844"/>
            <a:ext cx="5075009" cy="2883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75499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B64B7C-DEA0-2544-9AFC-0B5BC1AC4D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1337469"/>
          </a:xfrm>
          <a:solidFill>
            <a:srgbClr val="329598"/>
          </a:solidFill>
        </p:spPr>
        <p:txBody>
          <a:bodyPr>
            <a:normAutofit/>
          </a:bodyPr>
          <a:lstStyle/>
          <a:p>
            <a:pPr algn="ctr"/>
            <a:r>
              <a:rPr lang="es-MX">
                <a:solidFill>
                  <a:schemeClr val="bg1"/>
                </a:solidFill>
                <a:latin typeface="Modern Love Grunge" pitchFamily="82" charset="0"/>
              </a:rPr>
              <a:t>3.	 Elabora una gráfica de barras donde dónde señale su nivel de competencia</a:t>
            </a:r>
          </a:p>
        </p:txBody>
      </p:sp>
      <p:graphicFrame>
        <p:nvGraphicFramePr>
          <p:cNvPr id="4" name="Diagrama 4">
            <a:extLst>
              <a:ext uri="{FF2B5EF4-FFF2-40B4-BE49-F238E27FC236}">
                <a16:creationId xmlns:a16="http://schemas.microsoft.com/office/drawing/2014/main" id="{264ACCFD-C1AB-9741-B18B-9AE957948EE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710170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Imagen 4">
            <a:extLst>
              <a:ext uri="{FF2B5EF4-FFF2-40B4-BE49-F238E27FC236}">
                <a16:creationId xmlns:a16="http://schemas.microsoft.com/office/drawing/2014/main" id="{D25C3A85-19CF-BE45-BB94-543FBBE509F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4849" y="2113545"/>
            <a:ext cx="5430808" cy="4063418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4B7E4249-2487-F94B-BEC9-E2E3A5F58254}"/>
              </a:ext>
            </a:extLst>
          </p:cNvPr>
          <p:cNvSpPr txBox="1"/>
          <p:nvPr/>
        </p:nvSpPr>
        <p:spPr>
          <a:xfrm>
            <a:off x="8638351" y="2782669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MX"/>
              <a:t>8 suficiente</a:t>
            </a:r>
          </a:p>
          <a:p>
            <a:pPr algn="l"/>
            <a:r>
              <a:rPr lang="es-MX"/>
              <a:t>7 regular</a:t>
            </a:r>
          </a:p>
        </p:txBody>
      </p:sp>
    </p:spTree>
    <p:extLst>
      <p:ext uri="{BB962C8B-B14F-4D97-AF65-F5344CB8AC3E}">
        <p14:creationId xmlns:p14="http://schemas.microsoft.com/office/powerpoint/2010/main" val="329793269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Panorámica</PresentationFormat>
  <Slides>5</Slides>
  <Notes>0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Analizando el programa </vt:lpstr>
      <vt:lpstr>1.      Que competencias movilizaremos </vt:lpstr>
      <vt:lpstr>1.      Que competencias movilizaremos </vt:lpstr>
      <vt:lpstr>2.  A través de que las movilizaremo</vt:lpstr>
      <vt:lpstr>3.  Elabora una gráfica de barras donde dónde señale su nivel de competencia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Analizando el programa </dc:title>
  <dc:creator>528445905306</dc:creator>
  <cp:lastModifiedBy>528445905306</cp:lastModifiedBy>
  <cp:revision>7</cp:revision>
  <dcterms:created xsi:type="dcterms:W3CDTF">2021-03-09T03:07:39Z</dcterms:created>
  <dcterms:modified xsi:type="dcterms:W3CDTF">2021-03-09T05:12:49Z</dcterms:modified>
</cp:coreProperties>
</file>