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EA11B-9573-487B-B367-94F6301D6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2BF9B7-F7D9-4039-9464-DE044EF3B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51AF1C-0C9B-41F2-89C7-38A10A84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3F5530-2A2F-4D33-9668-AD90C490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F416E9-A20B-4E7B-BEFE-F52C145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58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1482C-F280-499C-8C64-6B61E3A5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7B777B-24F0-4242-9B28-DBB97EF5E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3B40B-1814-41F6-8644-7C1603A3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7107C-0E2D-4023-B5D2-B4DDAFB5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2F278A-1AD5-4914-A774-2E7EF7A3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89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06DA1C-C35A-44C4-B83E-1091C9741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063A2E-88DF-4268-B9A9-7CB9E113B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DDEF86-DBFF-4E41-AB71-E79F03BA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975501-4C20-4F64-A153-482F3CBC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C4926-6434-4A4F-80E6-34384007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62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A0BDA-C727-4EBA-8C06-D87B9914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3DDCFD-D1D2-442B-925B-E1A304EE1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B48F95-5866-40A8-9418-00E9F719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9C9470-B87D-4585-BDEC-24D826B4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190BFD-38DD-409C-93DC-E6E7AD87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91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27561-7A77-4CC8-9DC1-6150F53F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BBE78A-AC4F-4D1F-BBA1-2679D2654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535AEA-37DA-4F15-8245-546C173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257F29-563A-4E97-AC9F-E8349CCB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35BF8C-23D5-4364-BF4B-DCA15CD5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953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F4991-E477-4E2E-ADA9-E6BA8335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AC4A6-D89F-4EE0-83B7-587AEA329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EF5FB-E6AF-46ED-9516-D214C6640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D1DDD0-3621-4CD5-8EEC-0120555B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ECBF59-491D-4184-BFCD-0E78618D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5C666B-6270-47AD-A056-A65C51B5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79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1B4E3-F67E-4EF9-92DD-A2A38B84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176D51-8B86-4F30-BA3B-F11C2BEF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2B45ED-0355-4338-8339-722985022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EBAB40-6BC8-4251-9983-F1ACA8A68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D4D2F4-B354-40EB-A80E-DB0086E8F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9DCE12-8B71-4B44-9833-5CF7FC4B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30C60F-F785-44CE-9E07-830C7612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D789D1-285C-4457-B359-0C093BAB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36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9ACE7-53A1-4C52-A92B-13A9AF6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88F3F5-0E00-4D45-919F-E14DB963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F86FE5-7E3D-48A6-99C5-43F8D39D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E8CF1D-1D9F-41EB-B607-32E8DE20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09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40CBFE-72EE-42A8-AC73-8C51230F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1F8AF5-D1B9-4F09-983C-4E65CE82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114A04-8D2E-4825-92A7-308EB139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33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7BD4B-78C2-4456-A5BD-8D547DEE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A526E-BADC-465C-816E-882194E13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1B6DAA-D1D5-41DD-99C1-E9017FB78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212260-9E05-4F57-89D8-827C662F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935780-F78F-4AA5-BAF3-A64A0C04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02998B-7720-40E4-97AB-89D4812B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48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84184-7299-4A18-B817-3E2A4E2A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1DBA0E-83F1-4C6E-ABC6-3F6C692A3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F26351-D3D4-42C3-BC5E-AE1926E46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D1C4F6-11A5-4DC9-A0D9-35E3995E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8D6255-BD6E-4A09-92EA-756FA11F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C672EB-0A93-43BC-8F65-6937755A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97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E1A47D-4450-4571-AE93-C3C6FA00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58EFC5-7B11-4F3D-AD2A-8C879A84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22645F-9805-4F8F-BB9C-F934B051E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F407-96C0-45BD-93C0-CA447749FCE2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27EC8-7A01-43D9-9DB9-E451C693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4339C6-C99C-44F5-8C4E-793F30743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6D9A-88A9-4632-B5FB-3648672E43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02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8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7EC903-5CE7-45CC-BAD5-2035ABB7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5766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F825D8A-DC39-45BE-9A7F-FB295490AC75}"/>
              </a:ext>
            </a:extLst>
          </p:cNvPr>
          <p:cNvSpPr txBox="1"/>
          <p:nvPr/>
        </p:nvSpPr>
        <p:spPr>
          <a:xfrm>
            <a:off x="3419061" y="212034"/>
            <a:ext cx="7593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Aharoni" panose="02010803020104030203" pitchFamily="2" charset="-79"/>
                <a:cs typeface="Aharoni" panose="02010803020104030203" pitchFamily="2" charset="-79"/>
              </a:rPr>
              <a:t>Escuela Normal De Educación Preescolar.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B6FE75-F11E-4910-B2DE-FA757DF3E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181" l="9896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2" y="0"/>
            <a:ext cx="3114261" cy="269253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D774486-09DB-407B-AEC7-DC5A7580FE64}"/>
              </a:ext>
            </a:extLst>
          </p:cNvPr>
          <p:cNvSpPr/>
          <p:nvPr/>
        </p:nvSpPr>
        <p:spPr>
          <a:xfrm>
            <a:off x="3564835" y="1535473"/>
            <a:ext cx="7341704" cy="1077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D9B32B-E016-4C99-91E0-18001E97B01A}"/>
              </a:ext>
            </a:extLst>
          </p:cNvPr>
          <p:cNvSpPr txBox="1"/>
          <p:nvPr/>
        </p:nvSpPr>
        <p:spPr>
          <a:xfrm>
            <a:off x="2981739" y="2397247"/>
            <a:ext cx="772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Bahnschrift" panose="020B0502040204020203" pitchFamily="34" charset="0"/>
              </a:rPr>
              <a:t>Curso: </a:t>
            </a:r>
            <a:r>
              <a:rPr lang="es-MX" sz="2400" dirty="0"/>
              <a:t>Estrategias Para El Desarrollo Socioemocional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429941-E55F-4EEB-816C-188D59F3E6FD}"/>
              </a:ext>
            </a:extLst>
          </p:cNvPr>
          <p:cNvSpPr txBox="1"/>
          <p:nvPr/>
        </p:nvSpPr>
        <p:spPr>
          <a:xfrm>
            <a:off x="2981739" y="3061252"/>
            <a:ext cx="597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ahnschrift SemiLight Condensed" panose="020B0502040204020203" pitchFamily="34" charset="0"/>
              </a:rPr>
              <a:t>Maestra: </a:t>
            </a:r>
            <a:r>
              <a:rPr lang="es-MX" sz="2400" dirty="0"/>
              <a:t>Martha Gabriela Avila Camacho.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9C6DE5-6C2B-44AE-8D43-98E806952C78}"/>
              </a:ext>
            </a:extLst>
          </p:cNvPr>
          <p:cNvSpPr txBox="1"/>
          <p:nvPr/>
        </p:nvSpPr>
        <p:spPr>
          <a:xfrm>
            <a:off x="2981739" y="3720686"/>
            <a:ext cx="716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Aparajita" panose="02020603050405020304" pitchFamily="18" charset="0"/>
                <a:cs typeface="Aparajita" panose="02020603050405020304" pitchFamily="18" charset="0"/>
              </a:rPr>
              <a:t>ANÁLISIS DEL PROGRAMA DEL CURSO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62C0CF-1989-40EB-B0E2-952ADF57F5DF}"/>
              </a:ext>
            </a:extLst>
          </p:cNvPr>
          <p:cNvSpPr txBox="1"/>
          <p:nvPr/>
        </p:nvSpPr>
        <p:spPr>
          <a:xfrm>
            <a:off x="2981739" y="4401927"/>
            <a:ext cx="477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Alumna: Jessica Anahí Ochoa Ramos</a:t>
            </a:r>
            <a:r>
              <a:rPr lang="es-MX" dirty="0"/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696BD8F-AFAE-447D-8C8D-6BA0D432B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475" y1="76271" x2="63136" y2="34322"/>
                        <a14:foregroundMark x1="33475" y1="54237" x2="43220" y2="37288"/>
                        <a14:foregroundMark x1="69492" y1="68644" x2="69492" y2="36864"/>
                        <a14:foregroundMark x1="75000" y1="59746" x2="72034" y2="34322"/>
                        <a14:foregroundMark x1="77119" y1="66949" x2="62288" y2="36864"/>
                        <a14:foregroundMark x1="26695" y1="50424" x2="22458" y2="44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2435" y="4401927"/>
            <a:ext cx="2709565" cy="27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4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2">
                <a:lumMod val="60000"/>
                <a:lumOff val="40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78011-8F41-43C5-BCCE-ECDEB946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Bahnschrift SemiLight Condensed" panose="020B0502040204020203" pitchFamily="34" charset="0"/>
              </a:rPr>
              <a:t>¿Qué competencias profesionales movilizaremos en el curso?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C7F112-0EAA-457C-989E-3D53323E408B}"/>
              </a:ext>
            </a:extLst>
          </p:cNvPr>
          <p:cNvSpPr txBox="1"/>
          <p:nvPr/>
        </p:nvSpPr>
        <p:spPr>
          <a:xfrm>
            <a:off x="490329" y="2385391"/>
            <a:ext cx="434671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Detecta los procesos de aprendizaje de sus alumnos para favorecer su desarrollo cognitivo y socioemocional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Plantea las necesidades formativas de los alumnos de acuerdo con sus procesos de desarrollo y de aprendizaje, con base en los nuevos enfoques pedagógicos.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Establece relaciones entre los principios, conceptos disciplinarios y contenidos del plan y programas de estudio en función del logro de aprendizaje de sus alumnos, asegurando la coherencia y continuidad entre los distintos grados y niveles educativos.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8999BE-1FAD-410D-93F7-149C4F4CCAA7}"/>
              </a:ext>
            </a:extLst>
          </p:cNvPr>
          <p:cNvSpPr txBox="1"/>
          <p:nvPr/>
        </p:nvSpPr>
        <p:spPr>
          <a:xfrm>
            <a:off x="6506816" y="2797073"/>
            <a:ext cx="4479235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Aplica el plan y programas de estudio para alcanzar los propósitos educativos y contribuir al pleno desenvolvimiento de las capacidades de sus alumnos.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 Incorpora  los recursos  y  medios  didácticos  idóneos  para  favorecer  el aprendizaje   de   acuerdo   con   el   conocimiento   de   los   procesos   de desarrollo cognitivo y socioemocional de los alumnos.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249D79-35ED-4CBD-AE4A-698D4A266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3771" y="729032"/>
            <a:ext cx="2247900" cy="22479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1AAA1A-DC49-4E7E-8DA4-F97AFA6DE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6" b="97034" l="9746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5325" y="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968560C-94EF-4473-A2BA-AABAD3E1A5FF}"/>
              </a:ext>
            </a:extLst>
          </p:cNvPr>
          <p:cNvSpPr txBox="1"/>
          <p:nvPr/>
        </p:nvSpPr>
        <p:spPr>
          <a:xfrm>
            <a:off x="722086" y="1831696"/>
            <a:ext cx="490330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dirty="0"/>
              <a:t>Emplea  la  evaluación  para  intervenir  en  los  diferentes  ámbitos  y  momentos de la tarea educativa para mejorar los aprendizajes de sus alumnos.</a:t>
            </a:r>
          </a:p>
          <a:p>
            <a:r>
              <a:rPr lang="es-MX" sz="20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Evalúa   el  aprendizaje   de   sus   alumnos   mediante   la   aplicación   de distintas   teorías,   métodos   e   instrumentos   considerando   las   áreas, campos y ámbitos de conocimiento, así como los saberes correspondientes al grado y nivel educativo.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2F2C83-3990-49B3-A111-6394EEC41028}"/>
              </a:ext>
            </a:extLst>
          </p:cNvPr>
          <p:cNvSpPr txBox="1"/>
          <p:nvPr/>
        </p:nvSpPr>
        <p:spPr>
          <a:xfrm>
            <a:off x="6566612" y="1281023"/>
            <a:ext cx="490330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dirty="0"/>
              <a:t>Integra recursos de la investigación educativa para enriquecer su práctica profesional, expresando su interés por el conocimiento, la ciencia y la mejora de la educación.</a:t>
            </a:r>
          </a:p>
          <a:p>
            <a:endParaRPr lang="es-MX" sz="2400" dirty="0"/>
          </a:p>
          <a:p>
            <a:r>
              <a:rPr lang="es-MX" sz="2400" dirty="0"/>
              <a:t>- Utiliza  los  recursos  metodológicos  y  técnicos  de  la  investigación  para explicar, comprender situaciones educativas y mejorar su docencia.</a:t>
            </a:r>
          </a:p>
        </p:txBody>
      </p:sp>
    </p:spTree>
    <p:extLst>
      <p:ext uri="{BB962C8B-B14F-4D97-AF65-F5344CB8AC3E}">
        <p14:creationId xmlns:p14="http://schemas.microsoft.com/office/powerpoint/2010/main" val="277260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6ECFC60-1200-422B-9CEC-BD574198C7EF}"/>
              </a:ext>
            </a:extLst>
          </p:cNvPr>
          <p:cNvSpPr txBox="1"/>
          <p:nvPr/>
        </p:nvSpPr>
        <p:spPr>
          <a:xfrm>
            <a:off x="4671391" y="2967335"/>
            <a:ext cx="229262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A través de que las movilizaremos en el curso.</a:t>
            </a:r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7A6ED2F6-ACC9-4E8B-985B-3E685B71AD60}"/>
              </a:ext>
            </a:extLst>
          </p:cNvPr>
          <p:cNvSpPr/>
          <p:nvPr/>
        </p:nvSpPr>
        <p:spPr>
          <a:xfrm>
            <a:off x="5539408" y="1840901"/>
            <a:ext cx="556592" cy="11264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6F32BA-291F-47DE-8809-64FF7B1470E9}"/>
              </a:ext>
            </a:extLst>
          </p:cNvPr>
          <p:cNvSpPr txBox="1"/>
          <p:nvPr/>
        </p:nvSpPr>
        <p:spPr>
          <a:xfrm>
            <a:off x="4943061" y="1113183"/>
            <a:ext cx="153725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parajita" panose="02020603050405020304" pitchFamily="18" charset="0"/>
                <a:cs typeface="Aparajita" panose="02020603050405020304" pitchFamily="18" charset="0"/>
              </a:rPr>
              <a:t>Enfoques pedagógicos.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6BD9E5-3F70-4C7B-B4FB-9527EFD3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6236" y="276674"/>
            <a:ext cx="1441381" cy="11904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65C18B-D76C-4BC8-AED5-4E1D1ADF3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5000">
                        <a14:foregroundMark x1="23929" y1="82222" x2="16071" y2="30000"/>
                        <a14:foregroundMark x1="23929" y1="74444" x2="30714" y2="25000"/>
                        <a14:foregroundMark x1="28571" y1="80000" x2="33571" y2="79444"/>
                        <a14:foregroundMark x1="38571" y1="79444" x2="28929" y2="79444"/>
                        <a14:foregroundMark x1="51429" y1="63889" x2="57857" y2="78333"/>
                        <a14:foregroundMark x1="79286" y1="71667" x2="85357" y2="71667"/>
                        <a14:foregroundMark x1="85714" y1="67778" x2="87143" y2="51111"/>
                        <a14:foregroundMark x1="87857" y1="41111" x2="88571" y2="21111"/>
                        <a14:foregroundMark x1="38571" y1="34444" x2="41071" y2="25000"/>
                        <a14:foregroundMark x1="38571" y1="38889" x2="38571" y2="38889"/>
                        <a14:foregroundMark x1="12500" y1="75556" x2="12500" y2="61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7056" y="-145877"/>
            <a:ext cx="2290174" cy="14722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EE8A21-B6BB-408A-97B9-95FC03C94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55" b="100000" l="4400" r="95600">
                        <a14:foregroundMark x1="29600" y1="64851" x2="27200" y2="53465"/>
                        <a14:foregroundMark x1="20400" y1="56931" x2="41200" y2="59901"/>
                        <a14:foregroundMark x1="59600" y1="41089" x2="59600" y2="41089"/>
                        <a14:foregroundMark x1="55200" y1="49010" x2="55200" y2="49010"/>
                        <a14:foregroundMark x1="71600" y1="33168" x2="76800" y2="7426"/>
                        <a14:foregroundMark x1="78400" y1="35644" x2="88000" y2="4950"/>
                        <a14:foregroundMark x1="95600" y1="23762" x2="58400" y2="163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4050" y="917571"/>
            <a:ext cx="2381250" cy="1924050"/>
          </a:xfrm>
          <a:prstGeom prst="rect">
            <a:avLst/>
          </a:prstGeom>
        </p:spPr>
      </p:pic>
      <p:sp>
        <p:nvSpPr>
          <p:cNvPr id="12" name="Flecha: hacia arriba 11">
            <a:extLst>
              <a:ext uri="{FF2B5EF4-FFF2-40B4-BE49-F238E27FC236}">
                <a16:creationId xmlns:a16="http://schemas.microsoft.com/office/drawing/2014/main" id="{1544C41F-69F2-47FB-9663-C0BB9CDC3CD4}"/>
              </a:ext>
            </a:extLst>
          </p:cNvPr>
          <p:cNvSpPr/>
          <p:nvPr/>
        </p:nvSpPr>
        <p:spPr>
          <a:xfrm rot="16200000">
            <a:off x="3960635" y="2849389"/>
            <a:ext cx="295079" cy="11264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hacia arriba 12">
            <a:extLst>
              <a:ext uri="{FF2B5EF4-FFF2-40B4-BE49-F238E27FC236}">
                <a16:creationId xmlns:a16="http://schemas.microsoft.com/office/drawing/2014/main" id="{06C8884D-4BCB-4C04-9BFD-DC5B957BA6D4}"/>
              </a:ext>
            </a:extLst>
          </p:cNvPr>
          <p:cNvSpPr/>
          <p:nvPr/>
        </p:nvSpPr>
        <p:spPr>
          <a:xfrm rot="10800000">
            <a:off x="5539408" y="3890665"/>
            <a:ext cx="266316" cy="8674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6403A35C-65CB-40C3-AC23-EB8529AB09EC}"/>
              </a:ext>
            </a:extLst>
          </p:cNvPr>
          <p:cNvSpPr/>
          <p:nvPr/>
        </p:nvSpPr>
        <p:spPr>
          <a:xfrm rot="9772628">
            <a:off x="6694530" y="3883692"/>
            <a:ext cx="205611" cy="9661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1F04E973-EEBD-4AD0-914D-897CCCB2D9E5}"/>
              </a:ext>
            </a:extLst>
          </p:cNvPr>
          <p:cNvSpPr/>
          <p:nvPr/>
        </p:nvSpPr>
        <p:spPr>
          <a:xfrm rot="4160220">
            <a:off x="7274124" y="2666818"/>
            <a:ext cx="366215" cy="11264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50DA20-BBEA-447A-88AA-B516166CE2CF}"/>
              </a:ext>
            </a:extLst>
          </p:cNvPr>
          <p:cNvSpPr txBox="1"/>
          <p:nvPr/>
        </p:nvSpPr>
        <p:spPr>
          <a:xfrm>
            <a:off x="8189843" y="2841621"/>
            <a:ext cx="16697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latin typeface="Aparajita" panose="02020603050405020304" pitchFamily="18" charset="0"/>
                <a:cs typeface="Aparajita" panose="02020603050405020304" pitchFamily="18" charset="0"/>
              </a:rPr>
              <a:t>Instrumentos de investigación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D1DD838-6214-4471-95EB-B1745606A1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9" b="89888" l="0" r="89753">
                        <a14:foregroundMark x1="13781" y1="72472" x2="22615" y2="8427"/>
                        <a14:foregroundMark x1="44523" y1="50562" x2="6007" y2="16292"/>
                        <a14:foregroundMark x1="3180" y1="50562" x2="13074" y2="6742"/>
                        <a14:foregroundMark x1="11307" y1="43820" x2="7067" y2="4494"/>
                        <a14:foregroundMark x1="13781" y1="43820" x2="3180" y2="70787"/>
                        <a14:foregroundMark x1="3180" y1="85955" x2="44523" y2="28652"/>
                        <a14:foregroundMark x1="45936" y1="61798" x2="22615" y2="40449"/>
                        <a14:foregroundMark x1="55124" y1="56742" x2="30035" y2="32022"/>
                        <a14:foregroundMark x1="45230" y1="42697" x2="39929" y2="26966"/>
                        <a14:foregroundMark x1="37456" y1="32022" x2="28622" y2="29775"/>
                        <a14:foregroundMark x1="31095" y1="57865" x2="35689" y2="22472"/>
                        <a14:foregroundMark x1="21201" y1="70225" x2="43110" y2="44944"/>
                        <a14:foregroundMark x1="33569" y1="70787" x2="9541" y2="74719"/>
                        <a14:foregroundMark x1="11307" y1="80899" x2="7067" y2="34270"/>
                        <a14:foregroundMark x1="12367" y1="75843" x2="38163" y2="66292"/>
                        <a14:foregroundMark x1="5654" y1="82022" x2="4947" y2="55618"/>
                        <a14:foregroundMark x1="4947" y1="75843" x2="3534" y2="52247"/>
                        <a14:foregroundMark x1="87633" y1="78652" x2="57597" y2="17978"/>
                        <a14:foregroundMark x1="52650" y1="29775" x2="61484" y2="64607"/>
                        <a14:foregroundMark x1="45936" y1="77528" x2="67845" y2="61798"/>
                        <a14:foregroundMark x1="58304" y1="72472" x2="52297" y2="28090"/>
                        <a14:foregroundMark x1="14488" y1="39888" x2="9187" y2="5618"/>
                        <a14:foregroundMark x1="10601" y1="67978" x2="32155" y2="39888"/>
                        <a14:foregroundMark x1="25795" y1="70787" x2="14841" y2="64607"/>
                        <a14:foregroundMark x1="11307" y1="26404" x2="19788" y2="6742"/>
                        <a14:foregroundMark x1="12014" y1="79775" x2="35689" y2="72472"/>
                        <a14:foregroundMark x1="49823" y1="57865" x2="45936" y2="308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1225" y="1326378"/>
            <a:ext cx="2695575" cy="16954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034AACB-9F47-41FF-BD14-8485808051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58" b="100000" l="9953" r="100000">
                        <a14:foregroundMark x1="38863" y1="87448" x2="20853" y2="5858"/>
                        <a14:foregroundMark x1="42654" y1="61088" x2="36019" y2="5858"/>
                        <a14:foregroundMark x1="22275" y1="81590" x2="26066" y2="30544"/>
                        <a14:foregroundMark x1="78199" y1="83264" x2="77725" y2="66527"/>
                        <a14:foregroundMark x1="47393" y1="82427" x2="43602" y2="36402"/>
                        <a14:foregroundMark x1="54028" y1="53138" x2="40758" y2="32218"/>
                        <a14:backgroundMark x1="62085" y1="57322" x2="62085" y2="573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2250" y="1490469"/>
            <a:ext cx="2009775" cy="227647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E4E1296-85BF-4E53-968D-34ED0E0A814C}"/>
              </a:ext>
            </a:extLst>
          </p:cNvPr>
          <p:cNvSpPr txBox="1"/>
          <p:nvPr/>
        </p:nvSpPr>
        <p:spPr>
          <a:xfrm>
            <a:off x="6848426" y="4792958"/>
            <a:ext cx="212684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>
                <a:latin typeface="Aparajita" panose="02020603050405020304" pitchFamily="18" charset="0"/>
                <a:cs typeface="Aparajita" panose="02020603050405020304" pitchFamily="18" charset="0"/>
              </a:rPr>
              <a:t>Conceptos disciplinarios</a:t>
            </a:r>
          </a:p>
          <a:p>
            <a:endParaRPr lang="es-MX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es-MX" dirty="0">
                <a:latin typeface="Aparajita" panose="02020603050405020304" pitchFamily="18" charset="0"/>
                <a:cs typeface="Aparajita" panose="02020603050405020304" pitchFamily="18" charset="0"/>
              </a:rPr>
              <a:t>Contenido del programa de estudio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CF2C1DC-C18A-413A-95C8-55BB57DBBE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9913" y="4488751"/>
            <a:ext cx="3028950" cy="151447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2763308-3013-41F0-8AA5-710102317BBD}"/>
              </a:ext>
            </a:extLst>
          </p:cNvPr>
          <p:cNvSpPr txBox="1"/>
          <p:nvPr/>
        </p:nvSpPr>
        <p:spPr>
          <a:xfrm>
            <a:off x="3954835" y="4638854"/>
            <a:ext cx="16803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>
                <a:latin typeface="Aparajita" panose="02020603050405020304" pitchFamily="18" charset="0"/>
                <a:cs typeface="Aparajita" panose="02020603050405020304" pitchFamily="18" charset="0"/>
              </a:rPr>
              <a:t>Recursos y medios didácticos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40EC60B-7FFC-4092-930B-27887DF9F3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3938" y="5282851"/>
            <a:ext cx="1200625" cy="144075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F1FDD79-DCFE-40D7-B285-DCA3EBAA92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1538" y="5188012"/>
            <a:ext cx="2025324" cy="1524858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E7B86ED-BF84-40FD-919F-4E6BE4B2C38E}"/>
              </a:ext>
            </a:extLst>
          </p:cNvPr>
          <p:cNvSpPr txBox="1"/>
          <p:nvPr/>
        </p:nvSpPr>
        <p:spPr>
          <a:xfrm>
            <a:off x="1524788" y="2248559"/>
            <a:ext cx="20590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>
                <a:latin typeface="Aparajita" panose="02020603050405020304" pitchFamily="18" charset="0"/>
                <a:cs typeface="Aparajita" panose="02020603050405020304" pitchFamily="18" charset="0"/>
              </a:rPr>
              <a:t>Evaluación refutadas en  teóricos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E376A46-5E86-4F46-9D5D-B7F31B1F6F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906" y="3001072"/>
            <a:ext cx="1365901" cy="132396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1AF173B9-3D49-4CD2-9EA1-E2E7ECD84B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9173" y="4413638"/>
            <a:ext cx="895350" cy="127635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3B6A9FC-4A98-45E9-8B83-F2BC6729DF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8782" y="3001072"/>
            <a:ext cx="976593" cy="14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6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2">
                <a:lumMod val="60000"/>
                <a:lumOff val="40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3DE0978B-AD6B-46E0-A462-3874509E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83" y="488931"/>
            <a:ext cx="6947320" cy="463154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F49537A-05DC-4CB6-9804-96A6A4389135}"/>
              </a:ext>
            </a:extLst>
          </p:cNvPr>
          <p:cNvSpPr txBox="1"/>
          <p:nvPr/>
        </p:nvSpPr>
        <p:spPr>
          <a:xfrm>
            <a:off x="2700263" y="5149575"/>
            <a:ext cx="17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Competencia 1.1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537F771-B083-4530-A374-2032F1D3847B}"/>
              </a:ext>
            </a:extLst>
          </p:cNvPr>
          <p:cNvSpPr txBox="1"/>
          <p:nvPr/>
        </p:nvSpPr>
        <p:spPr>
          <a:xfrm>
            <a:off x="4462803" y="5149575"/>
            <a:ext cx="17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Competencia 1.2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340DE14-CC55-4E66-B241-0083A987F06B}"/>
              </a:ext>
            </a:extLst>
          </p:cNvPr>
          <p:cNvSpPr txBox="1"/>
          <p:nvPr/>
        </p:nvSpPr>
        <p:spPr>
          <a:xfrm>
            <a:off x="6291603" y="5120478"/>
            <a:ext cx="17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Competencia 2.2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99D1A17-B057-4E1B-8C3F-4F93447CA308}"/>
              </a:ext>
            </a:extLst>
          </p:cNvPr>
          <p:cNvSpPr txBox="1"/>
          <p:nvPr/>
        </p:nvSpPr>
        <p:spPr>
          <a:xfrm>
            <a:off x="8120403" y="5120478"/>
            <a:ext cx="176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Competencia 4.1</a:t>
            </a:r>
          </a:p>
        </p:txBody>
      </p:sp>
    </p:spTree>
    <p:extLst>
      <p:ext uri="{BB962C8B-B14F-4D97-AF65-F5344CB8AC3E}">
        <p14:creationId xmlns:p14="http://schemas.microsoft.com/office/powerpoint/2010/main" val="2760203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323</Words>
  <Application>Microsoft Office PowerPoint</Application>
  <PresentationFormat>Panorámica</PresentationFormat>
  <Paragraphs>29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Aharoni</vt:lpstr>
      <vt:lpstr>Aparajita</vt:lpstr>
      <vt:lpstr>Arial</vt:lpstr>
      <vt:lpstr>Bahnschrift</vt:lpstr>
      <vt:lpstr>Bahnschrift SemiLight Condensed</vt:lpstr>
      <vt:lpstr>Calibri</vt:lpstr>
      <vt:lpstr>Calibri Light</vt:lpstr>
      <vt:lpstr>Tema de Office</vt:lpstr>
      <vt:lpstr>Presentación de PowerPoint</vt:lpstr>
      <vt:lpstr>¿Qué competencias profesionales movilizaremos en el curso?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 ochoa</dc:creator>
  <cp:lastModifiedBy>jessi ochoa</cp:lastModifiedBy>
  <cp:revision>8</cp:revision>
  <dcterms:created xsi:type="dcterms:W3CDTF">2021-03-09T04:51:41Z</dcterms:created>
  <dcterms:modified xsi:type="dcterms:W3CDTF">2021-03-09T05:58:58Z</dcterms:modified>
</cp:coreProperties>
</file>