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4"/>
  </p:sldMasterIdLst>
  <p:notesMasterIdLst>
    <p:notesMasterId r:id="rId10"/>
  </p:notesMasterIdLst>
  <p:handoutMasterIdLst>
    <p:handoutMasterId r:id="rId11"/>
  </p:handoutMasterIdLst>
  <p:sldIdLst>
    <p:sldId id="257" r:id="rId5"/>
    <p:sldId id="258" r:id="rId6"/>
    <p:sldId id="259" r:id="rId7"/>
    <p:sldId id="261" r:id="rId8"/>
    <p:sldId id="260" r:id="rId9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69" d="100"/>
          <a:sy n="69" d="100"/>
        </p:scale>
        <p:origin x="738" y="4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8" d="100"/>
          <a:sy n="88" d="100"/>
        </p:scale>
        <p:origin x="20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Nivel de competencia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Hoja1!$A$2:$A$5</c:f>
              <c:strCache>
                <c:ptCount val="4"/>
                <c:pt idx="0">
                  <c:v>Competencia 1</c:v>
                </c:pt>
                <c:pt idx="1">
                  <c:v>Competencia 2</c:v>
                </c:pt>
                <c:pt idx="2">
                  <c:v>Competencia 3</c:v>
                </c:pt>
                <c:pt idx="3">
                  <c:v>Competencia 4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5</c:v>
                </c:pt>
                <c:pt idx="1">
                  <c:v>20</c:v>
                </c:pt>
                <c:pt idx="2">
                  <c:v>35</c:v>
                </c:pt>
                <c:pt idx="3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B5-497E-9D9F-B538AFFD58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5679840"/>
        <c:axId val="345680496"/>
      </c:barChart>
      <c:catAx>
        <c:axId val="345679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45680496"/>
        <c:crosses val="autoZero"/>
        <c:auto val="1"/>
        <c:lblAlgn val="ctr"/>
        <c:lblOffset val="100"/>
        <c:noMultiLvlLbl val="0"/>
      </c:catAx>
      <c:valAx>
        <c:axId val="345680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45679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9FC34F9-B798-468F-B922-917331A8DB34}" type="datetime1">
              <a:rPr lang="es-ES" smtClean="0"/>
              <a:t>08/03/2021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06BD15E-A83F-499B-AE2F-72149146BFF5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283393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CDB3F5E-49FE-4149-A539-78A0F57CAB55}" type="datetime1">
              <a:rPr lang="es-ES" noProof="0" smtClean="0"/>
              <a:t>08/03/2021</a:t>
            </a:fld>
            <a:endParaRPr lang="es-ES" noProof="0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/>
              <a:t>Editar el estilo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BD6FFF6-EFF5-46FA-B62C-F141E1274D59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7556670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4BD6FFF6-EFF5-46FA-B62C-F141E1274D59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05229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4BD6FFF6-EFF5-46FA-B62C-F141E1274D59}" type="slidenum">
              <a:rPr lang="es-ES" noProof="0" smtClean="0"/>
              <a:t>2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159038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4BD6FFF6-EFF5-46FA-B62C-F141E1274D59}" type="slidenum">
              <a:rPr lang="es-ES" noProof="0" smtClean="0"/>
              <a:t>3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935467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4BD6FFF6-EFF5-46FA-B62C-F141E1274D59}" type="slidenum">
              <a:rPr lang="es-ES" noProof="0" smtClean="0"/>
              <a:t>4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399561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4BD6FFF6-EFF5-46FA-B62C-F141E1274D59}" type="slidenum">
              <a:rPr lang="es-ES" noProof="0" smtClean="0"/>
              <a:t>5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235151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910080" y="1179705"/>
            <a:ext cx="9875520" cy="1472184"/>
          </a:xfrm>
          <a:prstGeom prst="rect">
            <a:avLst/>
          </a:prstGeom>
        </p:spPr>
        <p:txBody>
          <a:bodyPr rtlCol="0" anchor="b"/>
          <a:lstStyle>
            <a:lvl1pPr algn="ctr">
              <a:defRPr/>
            </a:lvl1pPr>
            <a:extLst/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910080" y="2669871"/>
            <a:ext cx="9875520" cy="1752600"/>
          </a:xfrm>
          <a:prstGeom prst="rect">
            <a:avLst/>
          </a:prstGeom>
        </p:spPr>
        <p:txBody>
          <a:bodyPr tIns="0" rtlCol="0"/>
          <a:lstStyle>
            <a:lvl1pPr marL="27432" indent="0" algn="ctr">
              <a:buNone/>
              <a:defRPr sz="2600" b="1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pPr rtl="0"/>
            <a:r>
              <a:rPr lang="es-ES" noProof="0"/>
              <a:t>Haga clic para modificar el estilo de subtítulo del patrón</a:t>
            </a:r>
            <a:endParaRPr kumimoji="0" lang="es-ES" noProof="0" dirty="0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1183FA8E-F6F5-4074-9159-B9FF9AB09FEA}" type="datetime1">
              <a:rPr lang="es-ES" noProof="0" smtClean="0"/>
              <a:t>08/03/2021</a:t>
            </a:fld>
            <a:endParaRPr lang="es-ES" noProof="0" dirty="0"/>
          </a:p>
        </p:txBody>
      </p:sp>
      <p:sp>
        <p:nvSpPr>
          <p:cNvPr id="20" name="Marcador de pie de página 19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10" name="Marcador de número de diapositiva 9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07272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 vert="eaVert" rtlCol="0"/>
          <a:lstStyle>
            <a:lvl1pPr rtl="0" eaLnBrk="1" latinLnBrk="0" hangingPunct="1">
              <a:defRPr/>
            </a:lvl1pPr>
          </a:lstStyle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  <a:p>
            <a:pPr lvl="1" rtl="0" eaLnBrk="1" latinLnBrk="0" hangingPunct="1"/>
            <a:r>
              <a:rPr lang="es-ES" noProof="0"/>
              <a:t>Segundo nivel</a:t>
            </a:r>
          </a:p>
          <a:p>
            <a:pPr lvl="2" rtl="0" eaLnBrk="1" latinLnBrk="0" hangingPunct="1"/>
            <a:r>
              <a:rPr lang="es-ES" noProof="0"/>
              <a:t>Tercer nivel</a:t>
            </a:r>
          </a:p>
          <a:p>
            <a:pPr lvl="3" rtl="0" eaLnBrk="1" latinLnBrk="0" hangingPunct="1"/>
            <a:r>
              <a:rPr lang="es-ES" noProof="0"/>
              <a:t>Cuarto nivel</a:t>
            </a:r>
          </a:p>
          <a:p>
            <a:pPr lvl="4" rtl="0" eaLnBrk="1" latinLnBrk="0" hangingPunct="1"/>
            <a:r>
              <a:rPr lang="es-ES" noProof="0"/>
              <a:t>Quinto nivel</a:t>
            </a:r>
            <a:endParaRPr kumimoji="0"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5B7A7E1F-9094-41D1-A177-BE1146CB566D}" type="datetime1">
              <a:rPr lang="es-ES" noProof="0" smtClean="0"/>
              <a:t>08/03/2021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74997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  <a:prstGeom prst="rect">
            <a:avLst/>
          </a:prstGeom>
        </p:spPr>
        <p:txBody>
          <a:bodyPr vert="eaVert"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  <a:prstGeom prst="rect">
            <a:avLst/>
          </a:prstGeom>
        </p:spPr>
        <p:txBody>
          <a:bodyPr vert="eaVert" rtlCol="0"/>
          <a:lstStyle>
            <a:lvl1pPr rtl="0" eaLnBrk="1" latinLnBrk="0" hangingPunct="1">
              <a:defRPr/>
            </a:lvl1pPr>
          </a:lstStyle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  <a:p>
            <a:pPr lvl="1" rtl="0" eaLnBrk="1" latinLnBrk="0" hangingPunct="1"/>
            <a:r>
              <a:rPr lang="es-ES" noProof="0"/>
              <a:t>Segundo nivel</a:t>
            </a:r>
          </a:p>
          <a:p>
            <a:pPr lvl="2" rtl="0" eaLnBrk="1" latinLnBrk="0" hangingPunct="1"/>
            <a:r>
              <a:rPr lang="es-ES" noProof="0"/>
              <a:t>Tercer nivel</a:t>
            </a:r>
          </a:p>
          <a:p>
            <a:pPr lvl="3" rtl="0" eaLnBrk="1" latinLnBrk="0" hangingPunct="1"/>
            <a:r>
              <a:rPr lang="es-ES" noProof="0"/>
              <a:t>Cuarto nivel</a:t>
            </a:r>
          </a:p>
          <a:p>
            <a:pPr lvl="4" rtl="0" eaLnBrk="1" latinLnBrk="0" hangingPunct="1"/>
            <a:r>
              <a:rPr lang="es-ES" noProof="0"/>
              <a:t>Quinto nivel</a:t>
            </a:r>
            <a:endParaRPr kumimoji="0"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D1B9857F-8E3A-4557-96F8-21B00A98BFA3}" type="datetime1">
              <a:rPr lang="es-ES" noProof="0" smtClean="0"/>
              <a:t>08/03/2021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194350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 rtlCol="0"/>
          <a:lstStyle>
            <a:lvl1pPr rtl="0" eaLnBrk="1" latinLnBrk="0" hangingPunct="1">
              <a:defRPr/>
            </a:lvl1pPr>
          </a:lstStyle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  <a:p>
            <a:pPr lvl="1" rtl="0" eaLnBrk="1" latinLnBrk="0" hangingPunct="1"/>
            <a:r>
              <a:rPr lang="es-ES" noProof="0"/>
              <a:t>Segundo nivel</a:t>
            </a:r>
          </a:p>
          <a:p>
            <a:pPr lvl="2" rtl="0" eaLnBrk="1" latinLnBrk="0" hangingPunct="1"/>
            <a:r>
              <a:rPr lang="es-ES" noProof="0"/>
              <a:t>Tercer nivel</a:t>
            </a:r>
          </a:p>
          <a:p>
            <a:pPr lvl="3" rtl="0" eaLnBrk="1" latinLnBrk="0" hangingPunct="1"/>
            <a:r>
              <a:rPr lang="es-ES" noProof="0"/>
              <a:t>Cuarto nivel</a:t>
            </a:r>
          </a:p>
          <a:p>
            <a:pPr lvl="4" rtl="0" eaLnBrk="1" latinLnBrk="0" hangingPunct="1"/>
            <a:r>
              <a:rPr lang="es-ES" noProof="0"/>
              <a:t>Quinto nivel</a:t>
            </a:r>
            <a:endParaRPr kumimoji="0"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DEAA8251-C776-4109-BB80-374698926D7E}" type="datetime1">
              <a:rPr lang="es-ES" noProof="0" smtClean="0"/>
              <a:t>08/03/2021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639988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  <p15:guide id="2" pos="98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2600325"/>
            <a:ext cx="8534400" cy="2286000"/>
          </a:xfrm>
          <a:prstGeom prst="rect">
            <a:avLst/>
          </a:prstGeom>
        </p:spPr>
        <p:txBody>
          <a:bodyPr rtlCol="0"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828800" y="1066800"/>
            <a:ext cx="8534400" cy="1509712"/>
          </a:xfrm>
          <a:prstGeom prst="rect">
            <a:avLst/>
          </a:prstGeom>
        </p:spPr>
        <p:txBody>
          <a:bodyPr rtlCol="0" anchor="b"/>
          <a:lstStyle>
            <a:lvl1pPr marL="18288" indent="0" rtl="0" eaLnBrk="1" latinLnBrk="0" hangingPunct="1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E12AFEF2-ECA8-4C32-8740-7C98084E5469}" type="datetime1">
              <a:rPr lang="es-ES" noProof="0" smtClean="0"/>
              <a:t>08/03/2021</a:t>
            </a:fld>
            <a:endParaRPr lang="es-ES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066158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  <a:prstGeom prst="rect">
            <a:avLst/>
          </a:prstGeom>
        </p:spPr>
        <p:txBody>
          <a:bodyPr rtlCol="0"/>
          <a:lstStyle>
            <a:lvl1pPr rtl="0" eaLnBrk="1" latinLnBrk="0" hangingPunct="1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  <a:p>
            <a:pPr lvl="1" rtl="0" eaLnBrk="1" latinLnBrk="0" hangingPunct="1"/>
            <a:r>
              <a:rPr lang="es-ES" noProof="0"/>
              <a:t>Segundo nivel</a:t>
            </a:r>
          </a:p>
          <a:p>
            <a:pPr lvl="2" rtl="0" eaLnBrk="1" latinLnBrk="0" hangingPunct="1"/>
            <a:r>
              <a:rPr lang="es-ES" noProof="0"/>
              <a:t>Tercer nivel</a:t>
            </a:r>
          </a:p>
          <a:p>
            <a:pPr lvl="3" rtl="0" eaLnBrk="1" latinLnBrk="0" hangingPunct="1"/>
            <a:r>
              <a:rPr lang="es-ES" noProof="0"/>
              <a:t>Cuarto nivel</a:t>
            </a:r>
          </a:p>
          <a:p>
            <a:pPr lvl="4" rtl="0" eaLnBrk="1" latinLnBrk="0" hangingPunct="1"/>
            <a:r>
              <a:rPr lang="es-ES" noProof="0"/>
              <a:t>Quinto nivel</a:t>
            </a:r>
            <a:endParaRPr kumimoji="0"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  <a:prstGeom prst="rect">
            <a:avLst/>
          </a:prstGeom>
        </p:spPr>
        <p:txBody>
          <a:bodyPr rtlCol="0"/>
          <a:lstStyle>
            <a:lvl1pPr rtl="0" eaLnBrk="1" latinLnBrk="0" hangingPunct="1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  <a:p>
            <a:pPr lvl="1" rtl="0" eaLnBrk="1" latinLnBrk="0" hangingPunct="1"/>
            <a:r>
              <a:rPr lang="es-ES" noProof="0"/>
              <a:t>Segundo nivel</a:t>
            </a:r>
          </a:p>
          <a:p>
            <a:pPr lvl="2" rtl="0" eaLnBrk="1" latinLnBrk="0" hangingPunct="1"/>
            <a:r>
              <a:rPr lang="es-ES" noProof="0"/>
              <a:t>Tercer nivel</a:t>
            </a:r>
          </a:p>
          <a:p>
            <a:pPr lvl="3" rtl="0" eaLnBrk="1" latinLnBrk="0" hangingPunct="1"/>
            <a:r>
              <a:rPr lang="es-ES" noProof="0"/>
              <a:t>Cuarto nivel</a:t>
            </a:r>
          </a:p>
          <a:p>
            <a:pPr lvl="4" rtl="0" eaLnBrk="1" latinLnBrk="0" hangingPunct="1"/>
            <a:r>
              <a:rPr lang="es-ES" noProof="0"/>
              <a:t>Quinto nivel</a:t>
            </a:r>
            <a:endParaRPr kumimoji="0" lang="es-ES" noProof="0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3A1C492A-3CEE-410B-AC30-7354AE999ABC}" type="datetime1">
              <a:rPr lang="es-ES" noProof="0" smtClean="0"/>
              <a:t>08/03/2021</a:t>
            </a:fld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078451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  <a:prstGeom prst="rect">
            <a:avLst/>
          </a:prstGeom>
        </p:spPr>
        <p:txBody>
          <a:bodyPr rtlCol="0" anchor="ctr"/>
          <a:lstStyle>
            <a:lvl1pPr algn="ctr">
              <a:defRPr sz="4500" b="1" cap="none" baseline="0"/>
            </a:lvl1pPr>
            <a:extLst/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prstGeom prst="rect">
            <a:avLst/>
          </a:prstGeom>
          <a:noFill/>
          <a:ln w="10795">
            <a:solidFill>
              <a:schemeClr val="bg1"/>
            </a:solidFill>
            <a:miter lim="800000"/>
          </a:ln>
        </p:spPr>
        <p:txBody>
          <a:bodyPr rtlCol="0" anchor="ctr"/>
          <a:lstStyle>
            <a:lvl1pPr marL="64008" indent="0" algn="l" rtl="0" eaLnBrk="1" latinLnBrk="0" hangingPunct="1">
              <a:lnSpc>
                <a:spcPct val="100000"/>
              </a:lnSpc>
              <a:spcBef>
                <a:spcPts val="100"/>
              </a:spcBef>
              <a:buNone/>
              <a:defRPr sz="1900" b="1">
                <a:solidFill>
                  <a:schemeClr val="accent1">
                    <a:lumMod val="50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</p:txBody>
      </p:sp>
      <p:sp>
        <p:nvSpPr>
          <p:cNvPr id="5" name="Marcador de posición de contenido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prstGeom prst="rect">
            <a:avLst/>
          </a:prstGeom>
          <a:ln w="10795">
            <a:solidFill>
              <a:schemeClr val="bg1"/>
            </a:solidFill>
            <a:prstDash val="dash"/>
            <a:miter lim="800000"/>
          </a:ln>
        </p:spPr>
        <p:txBody>
          <a:bodyPr rtlCol="0"/>
          <a:lstStyle>
            <a:lvl1pPr marL="393192" indent="-274320" rtl="0" eaLnBrk="1" latinLnBrk="0" hangingPunct="1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  <a:p>
            <a:pPr lvl="1" rtl="0" eaLnBrk="1" latinLnBrk="0" hangingPunct="1"/>
            <a:r>
              <a:rPr lang="es-ES" noProof="0"/>
              <a:t>Segundo nivel</a:t>
            </a:r>
          </a:p>
          <a:p>
            <a:pPr lvl="2" rtl="0" eaLnBrk="1" latinLnBrk="0" hangingPunct="1"/>
            <a:r>
              <a:rPr lang="es-ES" noProof="0"/>
              <a:t>Tercer nivel</a:t>
            </a:r>
          </a:p>
          <a:p>
            <a:pPr lvl="3" rtl="0" eaLnBrk="1" latinLnBrk="0" hangingPunct="1"/>
            <a:r>
              <a:rPr lang="es-ES" noProof="0"/>
              <a:t>Cuarto nivel</a:t>
            </a:r>
          </a:p>
          <a:p>
            <a:pPr lvl="4" rtl="0" eaLnBrk="1" latinLnBrk="0" hangingPunct="1"/>
            <a:r>
              <a:rPr lang="es-ES" noProof="0"/>
              <a:t>Quinto nivel</a:t>
            </a:r>
            <a:endParaRPr kumimoji="0"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prstGeom prst="rect">
            <a:avLst/>
          </a:prstGeom>
          <a:noFill/>
          <a:ln w="10795">
            <a:solidFill>
              <a:schemeClr val="bg1"/>
            </a:solidFill>
            <a:miter lim="800000"/>
          </a:ln>
        </p:spPr>
        <p:txBody>
          <a:bodyPr rtlCol="0" anchor="ctr"/>
          <a:lstStyle>
            <a:lvl1pPr marL="64008" indent="0" algn="l" rtl="0" eaLnBrk="1" latinLnBrk="0" hangingPunct="1">
              <a:lnSpc>
                <a:spcPct val="100000"/>
              </a:lnSpc>
              <a:spcBef>
                <a:spcPts val="100"/>
              </a:spcBef>
              <a:buNone/>
              <a:defRPr sz="1900" b="1">
                <a:solidFill>
                  <a:schemeClr val="accent1">
                    <a:lumMod val="50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prstGeom prst="rect">
            <a:avLst/>
          </a:prstGeom>
          <a:ln w="10795">
            <a:solidFill>
              <a:schemeClr val="bg1"/>
            </a:solidFill>
            <a:prstDash val="dash"/>
            <a:miter lim="800000"/>
          </a:ln>
        </p:spPr>
        <p:txBody>
          <a:bodyPr rtlCol="0"/>
          <a:lstStyle>
            <a:lvl1pPr marL="393192" indent="-274320" rtl="0" eaLnBrk="1" latinLnBrk="0" hangingPunct="1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  <a:p>
            <a:pPr lvl="1" rtl="0" eaLnBrk="1" latinLnBrk="0" hangingPunct="1"/>
            <a:r>
              <a:rPr lang="es-ES" noProof="0"/>
              <a:t>Segundo nivel</a:t>
            </a:r>
          </a:p>
          <a:p>
            <a:pPr lvl="2" rtl="0" eaLnBrk="1" latinLnBrk="0" hangingPunct="1"/>
            <a:r>
              <a:rPr lang="es-ES" noProof="0"/>
              <a:t>Tercer nivel</a:t>
            </a:r>
          </a:p>
          <a:p>
            <a:pPr lvl="3" rtl="0" eaLnBrk="1" latinLnBrk="0" hangingPunct="1"/>
            <a:r>
              <a:rPr lang="es-ES" noProof="0"/>
              <a:t>Cuarto nivel</a:t>
            </a:r>
          </a:p>
          <a:p>
            <a:pPr lvl="4" rtl="0" eaLnBrk="1" latinLnBrk="0" hangingPunct="1"/>
            <a:r>
              <a:rPr lang="es-ES" noProof="0"/>
              <a:t>Quinto nivel</a:t>
            </a:r>
            <a:endParaRPr kumimoji="0" lang="es-ES" noProof="0" dirty="0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53882297-700E-4D7A-85E1-0457EA91AAC7}" type="datetime1">
              <a:rPr lang="es-ES" noProof="0" smtClean="0"/>
              <a:t>08/03/2021</a:t>
            </a:fld>
            <a:endParaRPr lang="es-ES" noProof="0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358931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  <a:prstGeom prst="rect">
            <a:avLst/>
          </a:prstGeom>
        </p:spPr>
        <p:txBody>
          <a:bodyPr rtlCol="0" anchor="ctr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0DBFF837-E2FE-46FE-B7F1-A77E1FE55CBA}" type="datetime1">
              <a:rPr lang="es-ES" noProof="0" smtClean="0"/>
              <a:t>08/03/2021</a:t>
            </a:fld>
            <a:endParaRPr lang="es-ES" noProof="0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860658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7B1650FF-A663-41BB-B615-F28D7A29E914}" type="datetime1">
              <a:rPr lang="es-ES" noProof="0" smtClean="0"/>
              <a:t>08/03/2021</a:t>
            </a:fld>
            <a:endParaRPr lang="es-ES" noProof="0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860977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leyenda"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prstGeom prst="rect">
            <a:avLst/>
          </a:prstGeom>
          <a:ln>
            <a:noFill/>
          </a:ln>
        </p:spPr>
        <p:txBody>
          <a:bodyPr rtlCol="0"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  <a:prstGeom prst="rect">
            <a:avLst/>
          </a:prstGeom>
        </p:spPr>
        <p:txBody>
          <a:bodyPr rtlCol="0"/>
          <a:lstStyle>
            <a:lvl1pPr marL="45720" indent="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  <a:prstGeom prst="rect">
            <a:avLst/>
          </a:prstGeom>
        </p:spPr>
        <p:txBody>
          <a:bodyPr rtlCol="0"/>
          <a:lstStyle>
            <a:lvl1pPr rtl="0" eaLnBrk="1" latinLnBrk="0" hangingPunct="1"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  <a:p>
            <a:pPr lvl="1" rtl="0" eaLnBrk="1" latinLnBrk="0" hangingPunct="1"/>
            <a:r>
              <a:rPr lang="es-ES" noProof="0"/>
              <a:t>Segundo nivel</a:t>
            </a:r>
          </a:p>
          <a:p>
            <a:pPr lvl="2" rtl="0" eaLnBrk="1" latinLnBrk="0" hangingPunct="1"/>
            <a:r>
              <a:rPr lang="es-ES" noProof="0"/>
              <a:t>Tercer nivel</a:t>
            </a:r>
          </a:p>
          <a:p>
            <a:pPr lvl="3" rtl="0" eaLnBrk="1" latinLnBrk="0" hangingPunct="1"/>
            <a:r>
              <a:rPr lang="es-ES" noProof="0"/>
              <a:t>Cuarto nivel</a:t>
            </a:r>
          </a:p>
          <a:p>
            <a:pPr lvl="4" rtl="0" eaLnBrk="1" latinLnBrk="0" hangingPunct="1"/>
            <a:r>
              <a:rPr lang="es-ES" noProof="0"/>
              <a:t>Quinto nivel</a:t>
            </a:r>
            <a:endParaRPr kumimoji="0" lang="es-ES" noProof="0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6C9FBE21-F0D4-4475-8C74-9F12F5F0CA5D}" type="datetime1">
              <a:rPr lang="es-ES" noProof="0" smtClean="0"/>
              <a:t>08/03/2021</a:t>
            </a:fld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542546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leyenda"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  <a:prstGeom prst="rect">
            <a:avLst/>
          </a:prstGeom>
        </p:spPr>
        <p:txBody>
          <a:bodyPr rtlCol="0"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8" name="Rectángulo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s-ES" sz="3200" kern="12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Marcador de posición de imagen 2" descr="Marcador de posición vacío para agregar una imagen. Haga clic en el marcador de posición y seleccione la imagen que desee agregar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rtlCol="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lang="es-ES" noProof="0"/>
              <a:t>Haga clic en el icono para agregar una imagen</a:t>
            </a:r>
            <a:endParaRPr kumimoji="0" lang="es-ES" noProof="0" dirty="0"/>
          </a:p>
        </p:txBody>
      </p:sp>
      <p:sp>
        <p:nvSpPr>
          <p:cNvPr id="9" name="Rectángulo 1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s-ES" sz="1800" noProof="0" dirty="0"/>
          </a:p>
        </p:txBody>
      </p:sp>
      <p:sp>
        <p:nvSpPr>
          <p:cNvPr id="10" name="Rectángulo 2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s-ES" sz="1800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  <a:prstGeom prst="rect">
            <a:avLst/>
          </a:prstGeom>
        </p:spPr>
        <p:txBody>
          <a:bodyPr rtlCol="0" anchor="ctr"/>
          <a:lstStyle>
            <a:lvl1pPr marL="0" indent="0" algn="l" rtl="0" eaLnBrk="1" latinLnBrk="0" hangingPunct="1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rtl="0" eaLnBrk="1" latinLnBrk="0" hangingPunct="1"/>
            <a:r>
              <a:rPr lang="es-ES" noProof="0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66C24297-12C8-4EC5-9112-3BDBD71DF6A5}" type="datetime1">
              <a:rPr lang="es-ES" noProof="0" smtClean="0"/>
              <a:t>08/03/2021</a:t>
            </a:fld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/>
          <a:lstStyle/>
          <a:p>
            <a:pPr rtl="0"/>
            <a:fld id="{401CF334-2D5C-4859-84A6-CA7E6E43FAE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636752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/>
          <p:cNvGrpSpPr/>
          <p:nvPr/>
        </p:nvGrpSpPr>
        <p:grpSpPr>
          <a:xfrm>
            <a:off x="7148" y="-54"/>
            <a:ext cx="12188952" cy="6858054"/>
            <a:chOff x="7148" y="-54"/>
            <a:chExt cx="12188952" cy="6858054"/>
          </a:xfrm>
        </p:grpSpPr>
        <p:sp>
          <p:nvSpPr>
            <p:cNvPr id="4" name="Rectángulo 3"/>
            <p:cNvSpPr/>
            <p:nvPr/>
          </p:nvSpPr>
          <p:spPr>
            <a:xfrm>
              <a:off x="7148" y="0"/>
              <a:ext cx="12188952" cy="6858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 dirty="0"/>
            </a:p>
          </p:txBody>
        </p:sp>
        <p:sp>
          <p:nvSpPr>
            <p:cNvPr id="15" name="Rectángulo 14"/>
            <p:cNvSpPr/>
            <p:nvPr/>
          </p:nvSpPr>
          <p:spPr bwMode="invGray">
            <a:xfrm>
              <a:off x="1473566" y="-54"/>
              <a:ext cx="96070" cy="6858054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 w="25400" cap="rnd" cmpd="sng" algn="ctr">
              <a:noFill/>
              <a:prstDash val="solid"/>
            </a:ln>
            <a:effectLst>
              <a:outerShdw blurRad="38550" dist="38000" dir="10800000" algn="tl" rotWithShape="0">
                <a:schemeClr val="bg2">
                  <a:shade val="20000"/>
                  <a:satMod val="110000"/>
                  <a:alpha val="25000"/>
                </a:scheme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 eaLnBrk="1" latinLnBrk="0" hangingPunct="1"/>
              <a:endParaRPr kumimoji="0" lang="es-ES" sz="1800" noProof="0" dirty="0"/>
            </a:p>
          </p:txBody>
        </p:sp>
        <p:pic>
          <p:nvPicPr>
            <p:cNvPr id="3" name="Imagen 2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48" y="0"/>
              <a:ext cx="1495425" cy="6858000"/>
            </a:xfrm>
            <a:prstGeom prst="rect">
              <a:avLst/>
            </a:prstGeom>
          </p:spPr>
        </p:pic>
      </p:grpSp>
      <p:sp>
        <p:nvSpPr>
          <p:cNvPr id="16" name="Marcador de título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rtlCol="0" anchor="ctr">
            <a:normAutofit/>
          </a:bodyPr>
          <a:lstStyle/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17" name="Marcador de posición de texto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 rtl="0" eaLnBrk="1" latinLnBrk="0" hangingPunct="1"/>
            <a:r>
              <a:rPr lang="es-ES" noProof="0" dirty="0"/>
              <a:t>Editar el estilo de texto del patrón</a:t>
            </a:r>
          </a:p>
          <a:p>
            <a:pPr lvl="1" rtl="0" eaLnBrk="1" latinLnBrk="0" hangingPunct="1"/>
            <a:r>
              <a:rPr lang="es-ES" noProof="0" dirty="0"/>
              <a:t>Segundo nivel</a:t>
            </a:r>
          </a:p>
          <a:p>
            <a:pPr lvl="2" rtl="0" eaLnBrk="1" latinLnBrk="0" hangingPunct="1"/>
            <a:r>
              <a:rPr lang="es-ES" noProof="0" dirty="0"/>
              <a:t>Tercer nivel</a:t>
            </a:r>
          </a:p>
          <a:p>
            <a:pPr lvl="3" rtl="0" eaLnBrk="1" latinLnBrk="0" hangingPunct="1"/>
            <a:r>
              <a:rPr lang="es-ES" noProof="0" dirty="0"/>
              <a:t>Cuarto nivel</a:t>
            </a:r>
          </a:p>
          <a:p>
            <a:pPr lvl="4" rtl="0" eaLnBrk="1" latinLnBrk="0" hangingPunct="1"/>
            <a:r>
              <a:rPr lang="es-ES" noProof="0" dirty="0"/>
              <a:t>Quinto nivel</a:t>
            </a:r>
          </a:p>
        </p:txBody>
      </p:sp>
      <p:sp>
        <p:nvSpPr>
          <p:cNvPr id="18" name="Marcador de fecha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rtlCol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rtl="0"/>
            <a:fld id="{66451BA5-0E59-42AB-B6D4-F1B13775B2F0}" type="datetime1">
              <a:rPr lang="es-ES" noProof="0" smtClean="0"/>
              <a:t>08/03/2021</a:t>
            </a:fld>
            <a:endParaRPr lang="es-ES" noProof="0" dirty="0"/>
          </a:p>
        </p:txBody>
      </p:sp>
      <p:sp>
        <p:nvSpPr>
          <p:cNvPr id="19" name="Marcador de pie de página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rtlCol="0" anchor="b"/>
          <a:lstStyle>
            <a:lvl1pPr eaLnBrk="1" latinLnBrk="0" hangingPunct="1">
              <a:defRPr kumimoji="0" sz="1100">
                <a:solidFill>
                  <a:schemeClr val="tx2"/>
                </a:solidFill>
                <a:effectLst/>
              </a:defRPr>
            </a:lvl1pPr>
            <a:extLst/>
          </a:lstStyle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20" name="Marcador de número de diapositiva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rtlCol="0" anchor="b"/>
          <a:lstStyle>
            <a:lvl1pPr algn="ctr" eaLnBrk="1" latinLnBrk="0" hangingPunct="1">
              <a:defRPr kumimoji="0" sz="1100">
                <a:solidFill>
                  <a:schemeClr val="tx2"/>
                </a:solidFill>
                <a:effectLst/>
              </a:defRPr>
            </a:lvl1pPr>
            <a:extLst/>
          </a:lstStyle>
          <a:p>
            <a:pPr rtl="0"/>
            <a:fld id="{401CF334-2D5C-4859-84A6-CA7E6E43FAEB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260038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b="1" kern="1200">
          <a:solidFill>
            <a:schemeClr val="accent2">
              <a:lumMod val="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>
            <a:lumMod val="50000"/>
          </a:schemeClr>
        </a:buClr>
        <a:buSzPct val="80000"/>
        <a:buFont typeface="Wingdings 2"/>
        <a:buChar char=""/>
        <a:defRPr kumimoji="0" sz="32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>
            <a:lumMod val="50000"/>
          </a:schemeClr>
        </a:buClr>
        <a:buFont typeface="Verdana"/>
        <a:buChar char="◦"/>
        <a:defRPr kumimoji="0" sz="28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>
            <a:lumMod val="75000"/>
          </a:schemeClr>
        </a:buClr>
        <a:buFont typeface="Wingdings 2"/>
        <a:buChar char=""/>
        <a:defRPr kumimoji="0" sz="24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>
            <a:lumMod val="75000"/>
          </a:schemeClr>
        </a:buClr>
        <a:buFont typeface="Wingdings 2"/>
        <a:buChar char=""/>
        <a:defRPr kumimoji="0" sz="20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>
            <a:lumMod val="75000"/>
          </a:schemeClr>
        </a:buClr>
        <a:buFont typeface="Wingdings 2"/>
        <a:buChar char=""/>
        <a:defRPr kumimoji="0" sz="20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7512" userDrawn="1">
          <p15:clr>
            <a:srgbClr val="F26B43"/>
          </p15:clr>
        </p15:guide>
        <p15:guide id="3" pos="1176" userDrawn="1">
          <p15:clr>
            <a:srgbClr val="F26B43"/>
          </p15:clr>
        </p15:guide>
        <p15:guide id="4" orient="horz" pos="3936" userDrawn="1">
          <p15:clr>
            <a:srgbClr val="F26B43"/>
          </p15:clr>
        </p15:guide>
        <p15:guide id="5" orient="horz" pos="888" userDrawn="1">
          <p15:clr>
            <a:srgbClr val="F26B43"/>
          </p15:clr>
        </p15:guide>
        <p15:guide id="6" orient="horz" pos="1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58240" y="3429000"/>
            <a:ext cx="9875520" cy="1472184"/>
          </a:xfrm>
        </p:spPr>
        <p:txBody>
          <a:bodyPr rtlCol="0"/>
          <a:lstStyle/>
          <a:p>
            <a:pPr rtl="0"/>
            <a:r>
              <a:rPr lang="es-ES" dirty="0"/>
              <a:t>Análisis del programa.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69208" y="5105400"/>
            <a:ext cx="9875520" cy="1752600"/>
          </a:xfrm>
        </p:spPr>
        <p:txBody>
          <a:bodyPr rtlCol="0"/>
          <a:lstStyle/>
          <a:p>
            <a:pPr rtl="0"/>
            <a:r>
              <a:rPr lang="es-ES" dirty="0"/>
              <a:t>Estrategias para el desarrollo socioemocional.</a:t>
            </a:r>
          </a:p>
        </p:txBody>
      </p:sp>
      <p:pic>
        <p:nvPicPr>
          <p:cNvPr id="4098" name="Picture 2" descr="TICS EN LA EDUCACIÓN PREESCOLAR. | ENEP">
            <a:extLst>
              <a:ext uri="{FF2B5EF4-FFF2-40B4-BE49-F238E27FC236}">
                <a16:creationId xmlns:a16="http://schemas.microsoft.com/office/drawing/2014/main" id="{0DEAC727-B623-4580-BFA7-12C24B23D0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2822" y="354973"/>
            <a:ext cx="1857375" cy="138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98E02BC1-374C-4955-BE1E-4A1046E4EBC9}"/>
              </a:ext>
            </a:extLst>
          </p:cNvPr>
          <p:cNvSpPr txBox="1"/>
          <p:nvPr/>
        </p:nvSpPr>
        <p:spPr>
          <a:xfrm>
            <a:off x="1302328" y="493764"/>
            <a:ext cx="889461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/>
              <a:t>ESCUELA NORMAL DE EDUCACIÓN PREESCOLAR</a:t>
            </a:r>
          </a:p>
          <a:p>
            <a:endParaRPr lang="es-MX" sz="2800" dirty="0"/>
          </a:p>
          <a:p>
            <a:endParaRPr lang="es-MX" sz="2800" dirty="0"/>
          </a:p>
          <a:p>
            <a:endParaRPr lang="es-MX" sz="2800" dirty="0"/>
          </a:p>
          <a:p>
            <a:pPr algn="ctr"/>
            <a:r>
              <a:rPr lang="es-MX" sz="2000" b="1" dirty="0"/>
              <a:t>MAESTRO: MARTHA GABRIELA AVILA CAMACHO</a:t>
            </a:r>
          </a:p>
          <a:p>
            <a:pPr algn="ctr"/>
            <a:r>
              <a:rPr lang="es-MX" sz="2000" b="1" dirty="0"/>
              <a:t>ALUMNA: ROSAURA GIOVANA LOERA PÉREZ</a:t>
            </a:r>
          </a:p>
          <a:p>
            <a:pPr algn="ctr"/>
            <a:r>
              <a:rPr lang="es-MX" sz="2000" b="1" dirty="0"/>
              <a:t>#12</a:t>
            </a:r>
          </a:p>
        </p:txBody>
      </p:sp>
    </p:spTree>
    <p:extLst>
      <p:ext uri="{BB962C8B-B14F-4D97-AF65-F5344CB8AC3E}">
        <p14:creationId xmlns:p14="http://schemas.microsoft.com/office/powerpoint/2010/main" val="263390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r>
              <a:rPr lang="es-ES" b="0" i="1" dirty="0">
                <a:solidFill>
                  <a:srgbClr val="000000"/>
                </a:solidFill>
                <a:latin typeface="Cambria" panose="02040503050406030204" pitchFamily="18" charset="0"/>
              </a:rPr>
              <a:t>¿</a:t>
            </a:r>
            <a:r>
              <a:rPr lang="es-ES" b="0" i="1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Que competencias profesionales movilizaremos en el curso?</a:t>
            </a:r>
            <a:endParaRPr lang="es-ES" dirty="0"/>
          </a:p>
        </p:txBody>
      </p:sp>
      <p:sp>
        <p:nvSpPr>
          <p:cNvPr id="14" name="Marcador de posición de contenido 13"/>
          <p:cNvSpPr>
            <a:spLocks noGrp="1"/>
          </p:cNvSpPr>
          <p:nvPr>
            <p:ph idx="1"/>
          </p:nvPr>
        </p:nvSpPr>
        <p:spPr>
          <a:xfrm>
            <a:off x="1914144" y="1660832"/>
            <a:ext cx="9997440" cy="2808111"/>
          </a:xfrm>
        </p:spPr>
        <p:txBody>
          <a:bodyPr rtlCol="0">
            <a:noAutofit/>
          </a:bodyPr>
          <a:lstStyle/>
          <a:p>
            <a:pPr marL="82296" lvl="0" indent="0" rtl="0">
              <a:buNone/>
            </a:pPr>
            <a:r>
              <a:rPr lang="es-MX" sz="1600" dirty="0">
                <a:solidFill>
                  <a:schemeClr val="tx1"/>
                </a:solidFill>
                <a:latin typeface="Bookman Old Style" panose="02050604050505020204" pitchFamily="18" charset="0"/>
              </a:rPr>
              <a:t> Detecta las necesidades de aprendizaje de los alumnos con discapacidad, con dificultades severas de aprendizaje, de conducta o de comunicación, o bien con aptitudes sobresalientes para favorecer su desarrollo cognitivo y socioemocional. </a:t>
            </a:r>
          </a:p>
          <a:p>
            <a:pPr marL="82296" lvl="0" indent="0" rtl="0">
              <a:buNone/>
            </a:pPr>
            <a:r>
              <a:rPr lang="es-MX" sz="1600" dirty="0">
                <a:solidFill>
                  <a:schemeClr val="tx1"/>
                </a:solidFill>
                <a:latin typeface="Bookman Old Style" panose="02050604050505020204" pitchFamily="18" charset="0"/>
              </a:rPr>
              <a:t> Aplica el plan y programas de estudio para alcanzar los propósitos educativos y contribuir al pleno desenvolvimiento de las capacidades de sus alumnos. </a:t>
            </a:r>
          </a:p>
          <a:p>
            <a:pPr marL="82296" lvl="0" indent="0" rtl="0">
              <a:buNone/>
            </a:pPr>
            <a:r>
              <a:rPr lang="es-MX" sz="1600" dirty="0">
                <a:solidFill>
                  <a:schemeClr val="tx1"/>
                </a:solidFill>
                <a:latin typeface="Bookman Old Style" panose="02050604050505020204" pitchFamily="18" charset="0"/>
              </a:rPr>
              <a:t> Diseña adecuaciones curriculares aplicando sus conocimientos psicopedagógicos, disciplinares, didácticos, y tecnológicos para propiciar espacios de aprendizaje incluyentes que respondan a las necesidades educativas de todos los alumnos en el marco del plan y programas de estudio. </a:t>
            </a:r>
          </a:p>
          <a:p>
            <a:pPr marL="82296" lvl="0" indent="0" rtl="0">
              <a:buNone/>
            </a:pPr>
            <a:r>
              <a:rPr lang="es-MX" sz="1600" dirty="0">
                <a:solidFill>
                  <a:schemeClr val="tx1"/>
                </a:solidFill>
                <a:latin typeface="Bookman Old Style" panose="02050604050505020204" pitchFamily="18" charset="0"/>
              </a:rPr>
              <a:t> Integra recursos de la investigación educativa para enriquecer su práctica profesional, expresando su interés por el conocimiento, la ciencia y la mejora de la educación.</a:t>
            </a:r>
            <a:endParaRPr lang="es-ES" sz="1600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1026" name="Picture 2" descr="PLAN DE ESTUDIOS 2018: Licenciatura en Educación Preescolar - Revista Voces">
            <a:extLst>
              <a:ext uri="{FF2B5EF4-FFF2-40B4-BE49-F238E27FC236}">
                <a16:creationId xmlns:a16="http://schemas.microsoft.com/office/drawing/2014/main" id="{375A75FE-2A48-4FCD-A589-0B70885A2D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8992" y="4712138"/>
            <a:ext cx="4080718" cy="2040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8600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es-ES" b="0" i="1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¿A través de que las movilizaremos?</a:t>
            </a:r>
            <a:endParaRPr lang="es-ES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FC679D1-B98E-4634-8746-B56408BF286B}"/>
              </a:ext>
            </a:extLst>
          </p:cNvPr>
          <p:cNvSpPr txBox="1"/>
          <p:nvPr/>
        </p:nvSpPr>
        <p:spPr>
          <a:xfrm>
            <a:off x="2186939" y="1305341"/>
            <a:ext cx="896052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La competencias dentro de este curso se movilizaran durante tres unidades de aprendizaje en las cuales se adoraran temáticas con contenidos y actividades en las cuales se pretende la reflexión de la importancia de las emociones en la educación, dicha reflexión nos permitirá desarrollar habilidades socioemocionales.</a:t>
            </a:r>
          </a:p>
          <a:p>
            <a:r>
              <a:rPr lang="es-MX" dirty="0"/>
              <a:t>Durante la primera unidad se abordaran fundamentos científicos y pedagógicos que construirán la base para que el estudiante normalista valore la importancia socioemocional. </a:t>
            </a:r>
          </a:p>
          <a:p>
            <a:endParaRPr lang="es-MX" dirty="0"/>
          </a:p>
        </p:txBody>
      </p:sp>
      <p:pic>
        <p:nvPicPr>
          <p:cNvPr id="2050" name="Picture 2" descr="Terapytec. Centro de terapia integral. | La importancia de educar en  emociones">
            <a:extLst>
              <a:ext uri="{FF2B5EF4-FFF2-40B4-BE49-F238E27FC236}">
                <a16:creationId xmlns:a16="http://schemas.microsoft.com/office/drawing/2014/main" id="{37F9BC68-D183-4F1A-9173-0AF6723DCE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1745" y="3890664"/>
            <a:ext cx="6996545" cy="2448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704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es-ES" b="0" i="1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¿A través de que las movilizaremos?</a:t>
            </a:r>
            <a:endParaRPr lang="es-ES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FC679D1-B98E-4634-8746-B56408BF286B}"/>
              </a:ext>
            </a:extLst>
          </p:cNvPr>
          <p:cNvSpPr txBox="1"/>
          <p:nvPr/>
        </p:nvSpPr>
        <p:spPr>
          <a:xfrm>
            <a:off x="2186939" y="1305341"/>
            <a:ext cx="896052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En la segunda unidad se transita hacia la revisión de las neurociencias y su relación con el aprendizaje, también contribuye a que el estudiante normalista comprenda el proceso de desarrollo socioemocional en la infancia y pueda identificar qué prácticas de convivencia y crianza fomentan su sano desarrollo y cuáles lo obstaculizan. </a:t>
            </a:r>
          </a:p>
          <a:p>
            <a:r>
              <a:rPr lang="es-MX" dirty="0"/>
              <a:t>En la tercera unidad se promueve que el estudiante normalista aplique estrategias que le permitan desarrollar sus propias habilidades socioemocionales y emplearlas en su labor profesional a través de las planeaciones de clase y el ejercicio de ayudantía durante las jornadas de práctica.</a:t>
            </a:r>
          </a:p>
          <a:p>
            <a:endParaRPr lang="es-MX" dirty="0"/>
          </a:p>
        </p:txBody>
      </p:sp>
      <p:pic>
        <p:nvPicPr>
          <p:cNvPr id="3074" name="Picture 2" descr="10 dinámicas grupales para fomentar la convivencia escolar - Educrea">
            <a:extLst>
              <a:ext uri="{FF2B5EF4-FFF2-40B4-BE49-F238E27FC236}">
                <a16:creationId xmlns:a16="http://schemas.microsoft.com/office/drawing/2014/main" id="{2FC82D07-F022-4204-A9C0-291588652B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1334" y="4444662"/>
            <a:ext cx="2952750" cy="155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La revolución de la neurociencia">
            <a:extLst>
              <a:ext uri="{FF2B5EF4-FFF2-40B4-BE49-F238E27FC236}">
                <a16:creationId xmlns:a16="http://schemas.microsoft.com/office/drawing/2014/main" id="{DCF736D3-83BD-4C79-A4DE-E850C491B5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289" y="4444662"/>
            <a:ext cx="30289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0903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es-ES" b="0" i="1" dirty="0">
                <a:solidFill>
                  <a:srgbClr val="000000"/>
                </a:solidFill>
                <a:latin typeface="Cambria" panose="02040503050406030204" pitchFamily="18" charset="0"/>
              </a:rPr>
              <a:t>G</a:t>
            </a:r>
            <a:r>
              <a:rPr lang="es-ES" b="0" i="1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ráfica de barras donde se señala el nivel de competencia al inicio del semestre</a:t>
            </a:r>
            <a:endParaRPr lang="es-ES" dirty="0"/>
          </a:p>
        </p:txBody>
      </p:sp>
      <p:graphicFrame>
        <p:nvGraphicFramePr>
          <p:cNvPr id="14" name="Gráfico 13">
            <a:extLst>
              <a:ext uri="{FF2B5EF4-FFF2-40B4-BE49-F238E27FC236}">
                <a16:creationId xmlns:a16="http://schemas.microsoft.com/office/drawing/2014/main" id="{DC18630B-9F65-463E-993E-AE48C1A5AD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33520050"/>
              </p:ext>
            </p:extLst>
          </p:nvPr>
        </p:nvGraphicFramePr>
        <p:xfrm>
          <a:off x="2503055" y="1417320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44345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lantilla de diseño Hojas prensadas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3565505_TF03460542" id="{1ADF4024-4EA3-48C0-B7B9-A53AAF96B5E2}" vid="{86DC3CE7-42B0-45CD-AA75-071BA72D1665}"/>
    </a:ext>
  </a:extLst>
</a:theme>
</file>

<file path=ppt/theme/theme2.xml><?xml version="1.0" encoding="utf-8"?>
<a:theme xmlns:a="http://schemas.openxmlformats.org/drawingml/2006/main" name="Tema de Offic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EB5BEE-6806-4BF1-A9A7-4B4A72C0C6E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EFED04C-AD43-4E06-AD63-36D8B5E83787}">
  <ds:schemaRefs>
    <ds:schemaRef ds:uri="http://schemas.microsoft.com/office/infopath/2007/PartnerControls"/>
    <ds:schemaRef ds:uri="a4f35948-e619-41b3-aa29-22878b09cfd2"/>
    <ds:schemaRef ds:uri="http://www.w3.org/XML/1998/namespace"/>
    <ds:schemaRef ds:uri="http://purl.org/dc/elements/1.1/"/>
    <ds:schemaRef ds:uri="http://purl.org/dc/dcmitype/"/>
    <ds:schemaRef ds:uri="http://schemas.microsoft.com/office/2006/documentManagement/types"/>
    <ds:schemaRef ds:uri="40262f94-9f35-4ac3-9a90-690165a166b7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B0710C29-A897-44AD-9F83-BE5F874C2A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Diapositivas del diseño Hojas prensadas</Template>
  <TotalTime>38</TotalTime>
  <Words>377</Words>
  <Application>Microsoft Office PowerPoint</Application>
  <PresentationFormat>Panorámica</PresentationFormat>
  <Paragraphs>27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Arial</vt:lpstr>
      <vt:lpstr>Bookman Old Style</vt:lpstr>
      <vt:lpstr>Cambria</vt:lpstr>
      <vt:lpstr>Century Gothic</vt:lpstr>
      <vt:lpstr>Verdana</vt:lpstr>
      <vt:lpstr>Wingdings 2</vt:lpstr>
      <vt:lpstr>Plantilla de diseño Hojas prensadas</vt:lpstr>
      <vt:lpstr>Análisis del programa.</vt:lpstr>
      <vt:lpstr>¿Que competencias profesionales movilizaremos en el curso?</vt:lpstr>
      <vt:lpstr>¿A través de que las movilizaremos?</vt:lpstr>
      <vt:lpstr>¿A través de que las movilizaremos?</vt:lpstr>
      <vt:lpstr>Gráfica de barras donde se señala el nivel de competencia al inicio del semestre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Análisis del programa.</dc:title>
  <dc:creator>yobana loera</dc:creator>
  <cp:lastModifiedBy>yobana loera</cp:lastModifiedBy>
  <cp:revision>5</cp:revision>
  <dcterms:created xsi:type="dcterms:W3CDTF">2021-03-09T05:02:31Z</dcterms:created>
  <dcterms:modified xsi:type="dcterms:W3CDTF">2021-03-09T05:40:56Z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74065700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