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81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36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96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39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816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78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72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37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01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51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55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6EE2A-E210-42C1-9930-E2824B739366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8A62-2388-4855-8B98-AF6D9E985B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80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2" y="-2667001"/>
            <a:ext cx="6858001" cy="1219200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202" y="266700"/>
            <a:ext cx="7200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0"/>
            <a:ext cx="2565399" cy="1907604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206752" y="1878481"/>
            <a:ext cx="577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Practicas sociales del lenguaje.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20700" y="3687741"/>
            <a:ext cx="6007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Docente: Yara Alejandra Hernández Figueroa.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20700" y="4689528"/>
            <a:ext cx="497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Alumna: Janeth Guadalupe Torres Rubio.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521703" y="6362700"/>
            <a:ext cx="367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Miércoles 10 de marzo del 2021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61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7000" y="-2667002"/>
            <a:ext cx="6858001" cy="12192001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991202"/>
              </p:ext>
            </p:extLst>
          </p:nvPr>
        </p:nvGraphicFramePr>
        <p:xfrm>
          <a:off x="101599" y="165103"/>
          <a:ext cx="11938000" cy="6378869"/>
        </p:xfrm>
        <a:graphic>
          <a:graphicData uri="http://schemas.openxmlformats.org/drawingml/2006/table">
            <a:tbl>
              <a:tblPr/>
              <a:tblGrid>
                <a:gridCol w="749392">
                  <a:extLst>
                    <a:ext uri="{9D8B030D-6E8A-4147-A177-3AD203B41FA5}">
                      <a16:colId xmlns:a16="http://schemas.microsoft.com/office/drawing/2014/main" val="1851267485"/>
                    </a:ext>
                  </a:extLst>
                </a:gridCol>
                <a:gridCol w="4025808">
                  <a:extLst>
                    <a:ext uri="{9D8B030D-6E8A-4147-A177-3AD203B41FA5}">
                      <a16:colId xmlns:a16="http://schemas.microsoft.com/office/drawing/2014/main" val="299382005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4226282556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1794917097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262360288"/>
                    </a:ext>
                  </a:extLst>
                </a:gridCol>
              </a:tblGrid>
              <a:tr h="738926"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PRÁCTICA SOCIAL</a:t>
                      </a: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DE LENGUAJE</a:t>
                      </a: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ORAL</a:t>
                      </a: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ESCRITA</a:t>
                      </a: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MIXTA</a:t>
                      </a: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>
                      <a:noFill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02359"/>
                  </a:ext>
                </a:extLst>
              </a:tr>
              <a:tr h="783949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Recomendar una obra de teatro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   lenguaje oral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719775"/>
                  </a:ext>
                </a:extLst>
              </a:tr>
              <a:tr h="783949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Enviar un mensaje </a:t>
                      </a:r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whats </a:t>
                      </a:r>
                      <a:r>
                        <a:rPr lang="es-MX" sz="17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(escrito y audios)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/>
                      </a:r>
                      <a:b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oral y escrito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784754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Escribir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un libro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escrito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9732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Hacer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una video llamada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oral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641266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Entrevistar a una persona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ora y escrito.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469118"/>
                  </a:ext>
                </a:extLst>
              </a:tr>
              <a:tr h="444569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Recomendar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una canción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oral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905445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Leer el periódico y comentar las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noticias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oral y escrito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056053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Responder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una carta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escrito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614390"/>
                  </a:ext>
                </a:extLst>
              </a:tr>
              <a:tr h="517872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Recitar</a:t>
                      </a:r>
                      <a:r>
                        <a:rPr lang="es-MX" sz="17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un poema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Lenguaje oral </a:t>
                      </a:r>
                      <a:endParaRPr lang="es-MX" sz="17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31928"/>
                  </a:ext>
                </a:extLst>
              </a:tr>
              <a:tr h="519668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es-MX" sz="1700" b="0" i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700" b="0" i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Escribir y cantar una canción </a:t>
                      </a:r>
                      <a:endParaRPr lang="es-MX" sz="1700" b="0" i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MX" sz="1700" b="0" i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3301" marR="63301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700"/>
                    </a:p>
                  </a:txBody>
                  <a:tcPr marL="84401" marR="84401" marT="42200" marB="4220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MX" sz="1700" dirty="0" smtClean="0"/>
                        <a:t>Lenguaje oral</a:t>
                      </a:r>
                      <a:r>
                        <a:rPr lang="es-MX" sz="1700" baseline="0" dirty="0" smtClean="0"/>
                        <a:t> </a:t>
                      </a:r>
                      <a:r>
                        <a:rPr lang="es-MX" sz="1700" baseline="0" smtClean="0"/>
                        <a:t>y escrito </a:t>
                      </a:r>
                      <a:endParaRPr lang="es-MX" sz="1700" dirty="0"/>
                    </a:p>
                  </a:txBody>
                  <a:tcPr marL="84401" marR="84401" marT="42200" marB="42200"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24632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987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121</Words>
  <Application>Microsoft Office PowerPoint</Application>
  <PresentationFormat>Panorámica</PresentationFormat>
  <Paragraphs>41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2021-03-10T16:28:32Z</dcterms:created>
  <dcterms:modified xsi:type="dcterms:W3CDTF">2021-03-10T16:47:01Z</dcterms:modified>
</cp:coreProperties>
</file>