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RGkbimJPC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48987-A760-441E-A74F-35F71185F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1668" y="542606"/>
            <a:ext cx="6815669" cy="6381655"/>
          </a:xfrm>
        </p:spPr>
        <p:txBody>
          <a:bodyPr/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ESCUELA NORMAL DE EDUCACION PREESCOLAR</a:t>
            </a:r>
            <a:b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Licenciatura en educación preescolar</a:t>
            </a:r>
            <a:b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Ciclo escolar 2020-2021</a:t>
            </a:r>
            <a:b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2do semestre sección B</a:t>
            </a:r>
            <a:b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Curso: Observación y análisis de las practicas y contextos escolares </a:t>
            </a:r>
            <a:b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b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Trabajo: Video de observación </a:t>
            </a:r>
            <a:b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Alumna:</a:t>
            </a:r>
            <a:b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Rosario Guadalupe Arroyo Espinoza #3</a:t>
            </a:r>
            <a:b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b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Profesor: Elizabeth Guadalupe Ramos Suárez</a:t>
            </a:r>
            <a:b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Competencias:</a:t>
            </a:r>
            <a:b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Utiliza los recursos metodológicos y técnicos de la investigación para explicar, comprender situaciones educativas y mejorar su docencia.</a:t>
            </a:r>
            <a:b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Orienta su actuación profesional con sentido ético-</a:t>
            </a:r>
            <a:r>
              <a:rPr lang="es-MX" sz="1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valoral</a:t>
            </a:r>
            <a: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y asume los diversos principios y reglas que aseguran una mejor convivencia institucional y social, en beneficio de los alumnos y de la comunidad escolar.</a:t>
            </a:r>
            <a:b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b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b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b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s-MX" sz="1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Saltillo, Coahuila de Zaragoza                                                                                                                               Marzo 2021</a:t>
            </a:r>
            <a:br>
              <a:rPr lang="es-MX" sz="5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s-MX" sz="6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470397F4-697F-4221-B809-B78EEAA8F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6" y="663193"/>
            <a:ext cx="1190625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441EFA-B15A-4403-9127-092E06F1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Mi video de observación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0179A53-C9D7-44A8-9733-70EA9B8B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>
                <a:hlinkClick r:id="rId2"/>
              </a:rPr>
              <a:t>https://youtu.be/NRGkbimJPCw</a:t>
            </a:r>
            <a:endParaRPr lang="es-MX"/>
          </a:p>
          <a:p>
            <a:pPr marL="0" indent="0">
              <a:buNone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8456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143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Garamond</vt:lpstr>
      <vt:lpstr>Times New Roman</vt:lpstr>
      <vt:lpstr>Orgánico</vt:lpstr>
      <vt:lpstr>ESCUELA NORMAL DE EDUCACION PREESCOLAR Licenciatura en educación preescolar Ciclo escolar 2020-2021 2do semestre sección B Curso: Observación y análisis de las practicas y contextos escolares    Trabajo: Video de observación  Alumna: Rosario Guadalupe Arroyo Espinoza #3   Profesor: Elizabeth Guadalupe Ramos Suárez Competencias: Utiliza los recursos metodológicos y técnicos de la investigación para explicar, comprender situaciones educativas y mejorar su docencia. Orienta su actuación profesional con sentido ético-valoral y asume los diversos principios y reglas que aseguran una mejor convivencia institucional y social, en beneficio de los alumnos y de la comunidad escolar.      Saltillo, Coahuila de Zaragoza                                                                                                                               Marzo 2021  </vt:lpstr>
      <vt:lpstr>Mi video de observación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EDUCACION PREESCOLAR Licenciatura en educación preescolar Ciclo escolar 2020-2021 2do semestre sección B Curso: Observación y análisis de las practicas y contextos escolares    Trabajo: Video de observación  Alumna: Rosario Guadalupe Arroyo Espinoza #3   Profesor: Elizabeth Guadalupe Ramos Suárez Competencias: Utiliza los recursos metodológicos y técnicos de la investigación para explicar, comprender situaciones educativas y mejorar su docencia. Orienta su actuación profesional con sentido ético-valoral y asume los diversos principios y reglas que aseguran una mejor convivencia institucional y social, en beneficio de los alumnos y de la comunidad escolar.      Saltillo, Coahuila de Zaragoza                                                                                                                               Marzo 2021  </dc:title>
  <dc:creator>Maria Isabel espinoza lopez</dc:creator>
  <cp:lastModifiedBy>Maria Isabel espinoza lopez</cp:lastModifiedBy>
  <cp:revision>1</cp:revision>
  <dcterms:created xsi:type="dcterms:W3CDTF">2021-03-19T21:15:51Z</dcterms:created>
  <dcterms:modified xsi:type="dcterms:W3CDTF">2021-03-19T21:18:23Z</dcterms:modified>
</cp:coreProperties>
</file>