
<file path=[Content_Types].xml><?xml version="1.0" encoding="utf-8"?>
<Types xmlns="http://schemas.openxmlformats.org/package/2006/content-types">
  <Default Extension="jpeg" ContentType="image/jpeg"/>
  <Default Extension="jpg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48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7343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2956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61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126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253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567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8219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0276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8662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47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3/20/2021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6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I6MtyVsOIO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09CB703-C563-4F1F-BF28-83C06E978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6E9DFA0-504B-4942-A34A-26D8D99025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07000" y="583345"/>
            <a:ext cx="5833787" cy="2274155"/>
          </a:xfrm>
        </p:spPr>
        <p:txBody>
          <a:bodyPr anchor="b">
            <a:normAutofit/>
          </a:bodyPr>
          <a:lstStyle/>
          <a:p>
            <a:pPr algn="r"/>
            <a:r>
              <a:rPr lang="es-MX" dirty="0">
                <a:solidFill>
                  <a:schemeClr val="bg1"/>
                </a:solidFill>
              </a:rPr>
              <a:t>Video de observación</a:t>
            </a:r>
          </a:p>
        </p:txBody>
      </p:sp>
      <p:sp>
        <p:nvSpPr>
          <p:cNvPr id="12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041" y="2597379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 descr="Imagen que contiene señal&#10;&#10;Descripción generada automáticamente">
            <a:extLst>
              <a:ext uri="{FF2B5EF4-FFF2-40B4-BE49-F238E27FC236}">
                <a16:creationId xmlns:a16="http://schemas.microsoft.com/office/drawing/2014/main" id="{05E22986-A976-4C7B-9788-4184797379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583" y="3139031"/>
            <a:ext cx="3438949" cy="2567748"/>
          </a:xfrm>
          <a:prstGeom prst="rect">
            <a:avLst/>
          </a:prstGeom>
        </p:spPr>
      </p:pic>
      <p:sp>
        <p:nvSpPr>
          <p:cNvPr id="16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7821" y="282667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9869" y="610939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995D014-3CB2-4FC1-9E9C-34002B1CBD99}"/>
              </a:ext>
            </a:extLst>
          </p:cNvPr>
          <p:cNvSpPr txBox="1"/>
          <p:nvPr/>
        </p:nvSpPr>
        <p:spPr>
          <a:xfrm>
            <a:off x="6096000" y="3657600"/>
            <a:ext cx="49447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chemeClr val="bg1"/>
                </a:solidFill>
              </a:rPr>
              <a:t>Jimena Sarahi Gaytan Espinoza</a:t>
            </a:r>
          </a:p>
          <a:p>
            <a:pPr algn="ctr"/>
            <a:r>
              <a:rPr lang="es-MX" sz="2000" dirty="0">
                <a:solidFill>
                  <a:schemeClr val="bg1"/>
                </a:solidFill>
              </a:rPr>
              <a:t>2 Semestre      Sección A</a:t>
            </a:r>
          </a:p>
          <a:p>
            <a:endParaRPr lang="es-MX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312D54C7-5349-41E7-9D19-F9F8DCD17BAB}"/>
              </a:ext>
            </a:extLst>
          </p:cNvPr>
          <p:cNvSpPr txBox="1"/>
          <p:nvPr/>
        </p:nvSpPr>
        <p:spPr>
          <a:xfrm>
            <a:off x="7063409" y="4884111"/>
            <a:ext cx="3438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https://youtu.be/I6MtyVsOIOE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49390696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Univers</vt:lpstr>
      <vt:lpstr>GradientVTI</vt:lpstr>
      <vt:lpstr>Video de observación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 de observación</dc:title>
  <dc:creator>JIMENA SARAHI GAYTAN ESPINOZA</dc:creator>
  <cp:lastModifiedBy>JIMENA SARAHI GAYTAN ESPINOZA</cp:lastModifiedBy>
  <cp:revision>1</cp:revision>
  <dcterms:created xsi:type="dcterms:W3CDTF">2021-03-21T05:07:31Z</dcterms:created>
  <dcterms:modified xsi:type="dcterms:W3CDTF">2021-03-21T05:11:51Z</dcterms:modified>
</cp:coreProperties>
</file>