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4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EE401711-02DC-4F5A-B0A4-D7A4CFB82638}" type="datetimeFigureOut">
              <a:rPr lang="en-US" dirty="0"/>
              <a:t>3/20/2021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accent1">
              <a:lumMod val="40000"/>
              <a:lumOff val="60000"/>
              <a:alpha val="6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3336BD-BA89-4B92-9DBC-679F61142570}" type="datetimeFigureOut">
              <a:rPr lang="en-US" dirty="0"/>
              <a:t>3/20/2021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6CB5C7-A3C7-439B-802A-DFE3FCA7ADBD}" type="datetimeFigureOut">
              <a:rPr lang="en-US" dirty="0"/>
              <a:t>3/20/2021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E65EA-47B7-4DBF-958B-A3D4DA4F431A}" type="datetimeFigureOut">
              <a:rPr lang="en-US" dirty="0"/>
              <a:t>3/20/2021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A4AAA-CF98-48DB-9517-D7ADD1FD1213}" type="datetimeFigureOut">
              <a:rPr lang="en-US" dirty="0"/>
              <a:t>3/20/2021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9F696-D0E7-4C66-925E-251F9C0B0F21}" type="datetimeFigureOut">
              <a:rPr lang="en-US" dirty="0"/>
              <a:t>3/20/2021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2732E-4FBC-4B01-A175-6B1CAC9B226D}" type="datetimeFigureOut">
              <a:rPr lang="en-US" dirty="0"/>
              <a:t>3/20/2021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84AFC5-17E4-4A26-A144-49682BD36ECA}" type="datetimeFigureOut">
              <a:rPr lang="en-US" dirty="0"/>
              <a:t>3/20/2021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79482-E0DA-4858-9A19-F8B792C0C3D9}" type="datetimeFigureOut">
              <a:rPr lang="en-US" dirty="0"/>
              <a:t>3/20/2021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10A69-C0BC-4A5A-8FE4-5D0B5D0F11EE}" type="datetimeFigureOut">
              <a:rPr lang="en-US" dirty="0"/>
              <a:t>3/20/2021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653B61-F054-442D-881D-6A81C2774BFE}" type="datetimeFigureOut">
              <a:rPr lang="en-US" dirty="0"/>
              <a:t>3/20/2021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A8CD3A-8283-4FC4-856C-D5E0BF662449}" type="datetimeFigureOut">
              <a:rPr lang="en-US" dirty="0"/>
              <a:t>3/20/2021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8FEE8-FC08-4C54-BE1B-81CB6CA05FC8}" type="datetimeFigureOut">
              <a:rPr lang="en-US" dirty="0"/>
              <a:t>3/20/2021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EA528B-AADB-4276-9F0D-B13FCF86F309}" type="datetimeFigureOut">
              <a:rPr lang="en-US" dirty="0"/>
              <a:t>3/20/2021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6497F-A1E4-4C0B-8811-954A59B26923}" type="datetimeFigureOut">
              <a:rPr lang="en-US" dirty="0"/>
              <a:t>3/20/2021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824E7-1432-4F89-B9E6-59843C6C91FE}" type="datetimeFigureOut">
              <a:rPr lang="en-US" dirty="0"/>
              <a:t>3/20/2021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AAD9C-D29C-4D1E-A739-CC3C95B41085}" type="datetimeFigureOut">
              <a:rPr lang="en-US" dirty="0"/>
              <a:t>3/20/2021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7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DC48ED7C-D9A5-4EA8-B309-6E368BFA8F2B}" type="datetimeFigureOut">
              <a:rPr lang="en-US" dirty="0"/>
              <a:t>3/20/2021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654BF9-FF4E-46DB-8495-A677AF689F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 rot="21420000">
            <a:off x="65710" y="-402276"/>
            <a:ext cx="9755187" cy="2766528"/>
          </a:xfrm>
        </p:spPr>
        <p:txBody>
          <a:bodyPr>
            <a:normAutofit fontScale="90000"/>
          </a:bodyPr>
          <a:lstStyle/>
          <a:p>
            <a:r>
              <a:rPr lang="es-MX" dirty="0"/>
              <a:t>Escuela normal de educación preescolar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78D41C-4D26-40E2-B5CC-44DBB0FC59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-2107867" y="2623771"/>
            <a:ext cx="9755187" cy="550333"/>
          </a:xfrm>
        </p:spPr>
        <p:txBody>
          <a:bodyPr/>
          <a:lstStyle/>
          <a:p>
            <a:r>
              <a:rPr lang="es-MX" dirty="0"/>
              <a:t>Vídeo de observación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8B1C896-C900-4B0C-A22F-114CED57BC6D}"/>
              </a:ext>
            </a:extLst>
          </p:cNvPr>
          <p:cNvSpPr txBox="1"/>
          <p:nvPr/>
        </p:nvSpPr>
        <p:spPr>
          <a:xfrm rot="21380422">
            <a:off x="3389233" y="3111659"/>
            <a:ext cx="67007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Alumna: Andrea Elizabeth García </a:t>
            </a:r>
            <a:r>
              <a:rPr lang="es-MX" sz="2400" dirty="0" err="1"/>
              <a:t>García</a:t>
            </a:r>
            <a:r>
              <a:rPr lang="es-MX" sz="2400" dirty="0"/>
              <a:t> #7</a:t>
            </a:r>
          </a:p>
          <a:p>
            <a:r>
              <a:rPr lang="es-MX" sz="2400" dirty="0"/>
              <a:t>Maestra: Elizabeth Guadalupe Ramos Suarez</a:t>
            </a:r>
          </a:p>
          <a:p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32606E-8226-4F60-85B5-3CA43B5C41DA}"/>
              </a:ext>
            </a:extLst>
          </p:cNvPr>
          <p:cNvSpPr txBox="1"/>
          <p:nvPr/>
        </p:nvSpPr>
        <p:spPr>
          <a:xfrm rot="21427878">
            <a:off x="334850" y="4508973"/>
            <a:ext cx="555079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4000" dirty="0">
                <a:latin typeface="Cream Cake" panose="02000500000000000000" pitchFamily="50" charset="0"/>
              </a:rPr>
              <a:t>Observación y análisis de prácticas y contextos escolares 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8287203-97CA-4A4B-9228-3E9B4D600B30}"/>
              </a:ext>
            </a:extLst>
          </p:cNvPr>
          <p:cNvSpPr txBox="1"/>
          <p:nvPr/>
        </p:nvSpPr>
        <p:spPr>
          <a:xfrm rot="21416964">
            <a:off x="8489361" y="4518491"/>
            <a:ext cx="32583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/>
              <a:t>20/Marzo/2021</a:t>
            </a:r>
          </a:p>
          <a:p>
            <a:r>
              <a:rPr lang="es-MX" sz="2400" dirty="0"/>
              <a:t>Saltillo, Coahuila</a:t>
            </a:r>
          </a:p>
        </p:txBody>
      </p:sp>
    </p:spTree>
    <p:extLst>
      <p:ext uri="{BB962C8B-B14F-4D97-AF65-F5344CB8AC3E}">
        <p14:creationId xmlns:p14="http://schemas.microsoft.com/office/powerpoint/2010/main" val="2512864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152450-1A98-422D-9196-8C11E192F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Enlace de Vídeo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73E7A3-4054-44F9-8080-D88C7C10E04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s-MX" dirty="0"/>
              <a:t>https://youtu.be/Dh0x7NOiJmQ</a:t>
            </a:r>
          </a:p>
        </p:txBody>
      </p:sp>
    </p:spTree>
    <p:extLst>
      <p:ext uri="{BB962C8B-B14F-4D97-AF65-F5344CB8AC3E}">
        <p14:creationId xmlns:p14="http://schemas.microsoft.com/office/powerpoint/2010/main" val="15459851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vento principal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EE8011"/>
      </a:accent1>
      <a:accent2>
        <a:srgbClr val="CEC079"/>
      </a:accent2>
      <a:accent3>
        <a:srgbClr val="93A569"/>
      </a:accent3>
      <a:accent4>
        <a:srgbClr val="69A58B"/>
      </a:accent4>
      <a:accent5>
        <a:srgbClr val="6DAABD"/>
      </a:accent5>
      <a:accent6>
        <a:srgbClr val="B24A4B"/>
      </a:accent6>
      <a:hlink>
        <a:srgbClr val="EE8E11"/>
      </a:hlink>
      <a:folHlink>
        <a:srgbClr val="BFAE7F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686B1E04-F35C-4AB5-985D-0C358CA1105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Evento principal</Template>
  <TotalTime>10</TotalTime>
  <Words>48</Words>
  <Application>Microsoft Office PowerPoint</Application>
  <PresentationFormat>Panorámica</PresentationFormat>
  <Paragraphs>9</Paragraphs>
  <Slides>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</vt:i4>
      </vt:variant>
    </vt:vector>
  </HeadingPairs>
  <TitlesOfParts>
    <vt:vector size="6" baseType="lpstr">
      <vt:lpstr>Arial</vt:lpstr>
      <vt:lpstr>Cream Cake</vt:lpstr>
      <vt:lpstr>Impact</vt:lpstr>
      <vt:lpstr>Evento principal</vt:lpstr>
      <vt:lpstr>Escuela normal de educación preescolar</vt:lpstr>
      <vt:lpstr>Enlace de Vídeo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Escuela normal de educación preescolar</dc:title>
  <dc:creator>ANDREA ELIZABETH GARCIA GARCIA</dc:creator>
  <cp:lastModifiedBy>ANDREA ELIZABETH GARCIA GARCIA</cp:lastModifiedBy>
  <cp:revision>2</cp:revision>
  <dcterms:created xsi:type="dcterms:W3CDTF">2021-03-20T22:02:35Z</dcterms:created>
  <dcterms:modified xsi:type="dcterms:W3CDTF">2021-03-20T22:13:19Z</dcterms:modified>
</cp:coreProperties>
</file>