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42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21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782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898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058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48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004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19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798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102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9A3E7-C3D2-4493-BE75-38B3B8599D9E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5FAF0-3055-4CB3-A608-F977C4EF1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968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C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37140" y="543225"/>
            <a:ext cx="6478071" cy="5915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361950" algn="l"/>
                <a:tab pos="485775" algn="l"/>
                <a:tab pos="504825" algn="l"/>
                <a:tab pos="2985770" algn="ctr"/>
              </a:tabLst>
            </a:pPr>
            <a:r>
              <a:rPr lang="es-MX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ESCUELA NORMAL DE EDUCACIÓN PREESCOLAR</a:t>
            </a:r>
            <a:endPara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228600" algn="l"/>
                <a:tab pos="247650" algn="l"/>
                <a:tab pos="428625" algn="l"/>
                <a:tab pos="657225" algn="l"/>
                <a:tab pos="2985770" algn="ctr"/>
              </a:tabLst>
            </a:pPr>
            <a:r>
              <a:rPr lang="es-MX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				Licenciatura en Educación Preescolar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Curso:</a:t>
            </a:r>
            <a:endPara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Observación y análisis de prácticas y contextos escolares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Profa. Elizabeth Guadalupe Ramos Suárez</a:t>
            </a:r>
            <a:endParaRPr lang="es-MX" sz="1400" b="1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Unidad de aprendizaje I:</a:t>
            </a:r>
            <a:endPara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Escuela y comunidad: encuentros y desencuentros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Actividad:</a:t>
            </a:r>
            <a:endPara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“Diario de campo de observación: primer jornada del 16 al 19 de marzo”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Nombre del Jardín de Niños:</a:t>
            </a:r>
            <a:endPara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José María Morelos y Pavón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Alumna:</a:t>
            </a:r>
            <a:endPara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Diana Virginia Herrera Ramos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2° semestre      Sección: B</a:t>
            </a:r>
            <a:endParaRPr lang="es-MX" sz="1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543225"/>
            <a:ext cx="822902" cy="1074345"/>
          </a:xfrm>
          <a:prstGeom prst="rect">
            <a:avLst/>
          </a:prstGeom>
        </p:spPr>
      </p:pic>
      <p:pic>
        <p:nvPicPr>
          <p:cNvPr id="1026" name="Picture 2" descr="La Etnografía, Hojas De Cálculo De Google, La Comunicación imagen png -  imagen transparente descarga gratui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521" y="897560"/>
            <a:ext cx="2983830" cy="192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onversation Icon Interview Question - Logo - Sign Transparent 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6463"/>
            <a:ext cx="3618964" cy="226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nterview Icon White Png, Transparent Png - vh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564" y="4182416"/>
            <a:ext cx="4275787" cy="280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536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C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Link del video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325858" y="2583153"/>
            <a:ext cx="7540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/>
              <a:t>https://youtu.be/FqfUoM6C8zY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147040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11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Link del video</vt:lpstr>
    </vt:vector>
  </TitlesOfParts>
  <Company>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Owner</dc:creator>
  <cp:lastModifiedBy>Owner</cp:lastModifiedBy>
  <cp:revision>4</cp:revision>
  <dcterms:created xsi:type="dcterms:W3CDTF">2021-03-20T22:14:17Z</dcterms:created>
  <dcterms:modified xsi:type="dcterms:W3CDTF">2021-03-21T03:07:46Z</dcterms:modified>
</cp:coreProperties>
</file>