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FF"/>
    <a:srgbClr val="FF9999"/>
    <a:srgbClr val="92D050"/>
    <a:srgbClr val="CC3300"/>
    <a:srgbClr val="006600"/>
    <a:srgbClr val="33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3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F96D1-CC25-4954-B22D-8B6FDF3C9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9E3951-EC9B-4CEB-811F-9AB253D74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D00BE-F6B6-4A68-9A40-10903033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60D16-701D-44B2-A099-C1EAF5DB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789C5-7FA8-42B1-AF48-9EE2FD3B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9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F557F-17F0-49C1-851C-3F51D23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F1F6D-9779-4139-9EFC-B0EA25FB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CC620-B68E-4395-BAE6-D5967D66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A585-031C-4330-AEFA-E957817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1E587-1889-419A-A41A-6337115B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4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ED0427-E54D-4F98-A7E2-2549874ED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56963F-D8A0-4DC5-A309-77B3BBFE5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FB004-03EC-4DB9-BA94-5C8CD911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2C64E-7BF5-4EF9-8824-7381EAB1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CB028-E13C-4951-BCAC-4F90794C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FC3BD-9121-4C5F-BF3B-80F1255D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CBC24-380A-4A5F-8C61-48EAC217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D32D1-2332-4A1B-A61E-F30569D9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E656A-86B6-41B4-9637-6300B356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672410-C053-4CEE-B04C-2957BED1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07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3185-1146-443B-8752-75FDA6AB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9FDCAD-AD84-4350-8650-4992B4DC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9E35C-9683-4539-BE92-C9C3688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34C5F-31B5-452D-A560-9B6AD74E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B0A6B-105A-444F-9440-E60361D8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81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3E40-6007-4A6E-BE25-14B47F7B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74086-14D0-444F-947E-D2E841F2E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5858E9-2878-46FB-B85D-F60D01092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FA2E3A-8A40-435F-815C-098B0152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3AC3-42D2-4FE2-B4A7-9A9A1CA4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D26DA-1487-4DFF-8C32-7E896B91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E1115-59DB-4C3A-882D-F0B21DDB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AD9AD4-7349-4ACE-9B03-B2EC66E67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66970D-2AC4-4E09-90CB-70C32C141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A00D30-F141-4786-AC23-99FE3BF51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C9CC22-8E9A-496B-91C2-1DDD32369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E52F34-9598-405D-86A8-2FF8B1ED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888740-A810-48E2-B1D4-41003CFA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6C4D3E-AB9B-4163-9924-BDA76B5D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09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E96B4-411F-4BFA-B1C4-B37220B0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74DF36-C8FA-4926-928C-7A53299F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B9F42D-00D1-4CAE-B03F-0A24C247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5A0E26-346E-4E82-A215-92BE4824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2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AE400C-DE3C-4D2E-83D4-FCD09555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C9A2A4-5D2C-4D4B-8E1F-C8A3C33A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B08D79-450E-4187-A6DE-C7A9AFCD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1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9499A-5DBD-4831-BB71-5F7E914D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6DEFD-8059-4BA6-A693-01B86AB3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21FDDC-565E-4918-B216-8A809880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194935-1766-4FC8-AE4A-7599C242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3C4183-1A77-4F9F-9EFE-1D64386D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05796-341B-4D25-A0CD-33808831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75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D6F46-BF5E-4A25-9D1D-C84CEC87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19F83B-3E73-4844-9DAC-4DAA332CE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4144E3-1152-4EE5-8A8D-09E1CCBC5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31D3A-B303-4EA8-9445-6B483097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F9F6C-7743-4CE1-BDC8-FC9B5868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6B6803-637E-446C-93F4-AA0335EB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E8551-2E22-4C97-A939-E36DF13A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08B95-BF17-4A5D-9A9C-33B46ABD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78DAB-ED34-4D0D-9257-8300CCA1D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661F-B837-4006-938A-41E9AAAF28E4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BD4B7-BE70-4A70-8303-B7A0A8833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2096D1-E4C9-415C-BACD-99AA6851E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56FF-97B3-4F6D-BE11-66C865E8C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20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zBlvInINg8?feature=oembed" TargetMode="Externa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r_U0w7dcRM?feature=oembed" TargetMode="Externa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79F62A-6524-4BA8-A904-A882E82D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99" y="-1223800"/>
            <a:ext cx="13565798" cy="9305599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1ACF9570-DF21-48F9-8487-87436152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404" y1="72106" x2="40603" y2="62808"/>
                        <a14:foregroundMark x1="40603" y1="62808" x2="39184" y2="72865"/>
                        <a14:foregroundMark x1="39184" y1="72865" x2="49113" y2="74004"/>
                        <a14:foregroundMark x1="49113" y1="74004" x2="56028" y2="67362"/>
                        <a14:foregroundMark x1="56028" y1="67362" x2="43440" y2="58444"/>
                        <a14:foregroundMark x1="43440" y1="58444" x2="49468" y2="74953"/>
                        <a14:foregroundMark x1="49468" y1="74953" x2="58156" y2="71727"/>
                        <a14:foregroundMark x1="58156" y1="71727" x2="60106" y2="65085"/>
                        <a14:foregroundMark x1="64539" y1="64326" x2="68794" y2="73624"/>
                        <a14:foregroundMark x1="68794" y1="73624" x2="63652" y2="83491"/>
                        <a14:foregroundMark x1="63652" y1="83491" x2="54610" y2="84440"/>
                        <a14:foregroundMark x1="54610" y1="84440" x2="36525" y2="78558"/>
                        <a14:foregroundMark x1="36525" y1="78558" x2="31915" y2="73055"/>
                        <a14:foregroundMark x1="31738" y1="77230" x2="38830" y2="84061"/>
                        <a14:foregroundMark x1="38830" y1="84061" x2="49113" y2="86338"/>
                        <a14:foregroundMark x1="49113" y1="86338" x2="58688" y2="85009"/>
                        <a14:foregroundMark x1="58688" y1="85009" x2="67376" y2="80835"/>
                        <a14:foregroundMark x1="68021" y1="83044" x2="45083" y2="86307"/>
                        <a14:foregroundMark x1="30466" y1="82108" x2="28191" y2="81214"/>
                        <a14:foregroundMark x1="29255" y1="81973" x2="30253" y2="82400"/>
                        <a14:foregroundMark x1="44404" y1="86089" x2="55519" y2="86655"/>
                        <a14:foregroundMark x1="59580" y1="85518" x2="44428" y2="86097"/>
                        <a14:foregroundMark x1="29787" y1="82163" x2="30254" y2="82398"/>
                        <a14:foregroundMark x1="38475" y1="86528" x2="48132" y2="87389"/>
                        <a14:foregroundMark x1="29078" y1="81594" x2="30219" y2="82446"/>
                        <a14:backgroundMark x1="28901" y1="84250" x2="46631" y2="89943"/>
                        <a14:backgroundMark x1="46631" y1="89943" x2="64362" y2="89564"/>
                        <a14:backgroundMark x1="76596" y1="78748" x2="69681" y2="85769"/>
                        <a14:backgroundMark x1="69681" y1="85769" x2="50709" y2="91082"/>
                        <a14:backgroundMark x1="50709" y1="91082" x2="21099" y2="9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65" y="158268"/>
            <a:ext cx="4392137" cy="45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id="{961FB5E4-7622-4C49-BF05-05775C1DA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5" y="319707"/>
            <a:ext cx="2577133" cy="1382665"/>
          </a:xfrm>
          <a:prstGeom prst="rect">
            <a:avLst/>
          </a:prstGeom>
        </p:spPr>
      </p:pic>
      <p:pic>
        <p:nvPicPr>
          <p:cNvPr id="6" name="Picture 11" descr="Corona de flores pintado a mano flores ornamentales acuarela transparente  PNG | Circulo de flores, Fondos de flores, Imprimibles flores">
            <a:extLst>
              <a:ext uri="{FF2B5EF4-FFF2-40B4-BE49-F238E27FC236}">
                <a16:creationId xmlns:a16="http://schemas.microsoft.com/office/drawing/2014/main" id="{CE6513F7-56C5-4DBA-9BC1-8D946594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82" y="693573"/>
            <a:ext cx="3748502" cy="37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83218D9-5545-4FFB-B881-7B66544B89F5}"/>
              </a:ext>
            </a:extLst>
          </p:cNvPr>
          <p:cNvSpPr/>
          <p:nvPr/>
        </p:nvSpPr>
        <p:spPr>
          <a:xfrm>
            <a:off x="3067462" y="319707"/>
            <a:ext cx="6096000" cy="3623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SEMESTRE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MX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0066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TRABAJO: </a:t>
            </a:r>
            <a:endParaRPr lang="es-MX" sz="1200" dirty="0">
              <a:solidFill>
                <a:srgbClr val="00660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 DE OBSERVACIÓN</a:t>
            </a:r>
            <a:endParaRPr lang="es-MX" sz="1200" b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3366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endParaRPr lang="es-MX" sz="1200" dirty="0">
              <a:solidFill>
                <a:srgbClr val="33660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OBSERVACIÓN Y ANÁLISIS DE PRÁCTICA Y CONTEXTOS ESCOLARES</a:t>
            </a:r>
            <a:endParaRPr lang="es-MX" sz="1200" b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1F1292-EC40-4CB5-9808-FEF6BE358041}"/>
              </a:ext>
            </a:extLst>
          </p:cNvPr>
          <p:cNvSpPr/>
          <p:nvPr/>
        </p:nvSpPr>
        <p:spPr>
          <a:xfrm>
            <a:off x="3067462" y="3428999"/>
            <a:ext cx="6096000" cy="2496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CC66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endParaRPr lang="es-MX" sz="1200" dirty="0">
              <a:solidFill>
                <a:srgbClr val="CC660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América Michelle Reyes Leza</a:t>
            </a:r>
            <a:endParaRPr lang="es-MX" sz="1200" b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rgbClr val="CC33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lang="es-MX" dirty="0">
                <a:solidFill>
                  <a:srgbClr val="CC33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“B” </a:t>
            </a:r>
            <a:endParaRPr lang="es-MX" sz="1200" b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Maestra: </a:t>
            </a:r>
            <a:endParaRPr lang="es-MX" sz="1200" dirty="0">
              <a:solidFill>
                <a:schemeClr val="accent2">
                  <a:lumMod val="75000"/>
                </a:schemeClr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Guadalupe Ramos Suárez</a:t>
            </a:r>
            <a:endParaRPr lang="es-MX" sz="1200" b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7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4578BC5-EE4E-4C02-8854-F41BB1B0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1" b="99601" l="9752" r="99823">
                        <a14:foregroundMark x1="28086" y1="82985" x2="24468" y2="74251"/>
                        <a14:foregroundMark x1="34929" y1="99501" x2="29279" y2="85864"/>
                        <a14:foregroundMark x1="24468" y1="74251" x2="23050" y2="57884"/>
                        <a14:foregroundMark x1="23050" y1="57884" x2="38121" y2="57186"/>
                        <a14:foregroundMark x1="38121" y1="57186" x2="57447" y2="73154"/>
                        <a14:foregroundMark x1="57447" y1="73154" x2="64539" y2="61976"/>
                        <a14:foregroundMark x1="64539" y1="61976" x2="48582" y2="36826"/>
                        <a14:foregroundMark x1="48582" y1="36826" x2="62057" y2="39222"/>
                        <a14:foregroundMark x1="62057" y1="39222" x2="89184" y2="67864"/>
                        <a14:foregroundMark x1="89184" y1="67864" x2="99645" y2="93713"/>
                        <a14:foregroundMark x1="99645" y1="93713" x2="99645" y2="93713"/>
                        <a14:foregroundMark x1="32270" y1="94411" x2="46277" y2="97106"/>
                        <a14:foregroundMark x1="46277" y1="97106" x2="59397" y2="96707"/>
                        <a14:foregroundMark x1="59397" y1="96707" x2="96277" y2="98004"/>
                        <a14:foregroundMark x1="94681" y1="85928" x2="94681" y2="55489"/>
                        <a14:foregroundMark x1="94681" y1="55489" x2="71986" y2="31337"/>
                        <a14:foregroundMark x1="71986" y1="31337" x2="54965" y2="46008"/>
                        <a14:foregroundMark x1="54965" y1="46008" x2="55496" y2="56886"/>
                        <a14:foregroundMark x1="55496" y1="56886" x2="74291" y2="57385"/>
                        <a14:foregroundMark x1="74291" y1="57385" x2="73227" y2="50100"/>
                        <a14:foregroundMark x1="73227" y1="50100" x2="57092" y2="47206"/>
                        <a14:foregroundMark x1="57092" y1="47206" x2="42376" y2="52994"/>
                        <a14:foregroundMark x1="42376" y1="52994" x2="55851" y2="56188"/>
                        <a14:foregroundMark x1="55851" y1="56188" x2="62057" y2="47904"/>
                        <a14:foregroundMark x1="62057" y1="47904" x2="54255" y2="41617"/>
                        <a14:foregroundMark x1="54255" y1="41617" x2="33511" y2="46407"/>
                        <a14:foregroundMark x1="33511" y1="46407" x2="31915" y2="56487"/>
                        <a14:foregroundMark x1="31915" y1="56487" x2="50000" y2="62375"/>
                        <a14:foregroundMark x1="50000" y1="62375" x2="35993" y2="66367"/>
                        <a14:foregroundMark x1="35993" y1="66367" x2="32801" y2="57186"/>
                        <a14:foregroundMark x1="32801" y1="57186" x2="20745" y2="55489"/>
                        <a14:foregroundMark x1="20745" y1="55489" x2="17908" y2="62774"/>
                        <a14:foregroundMark x1="17908" y1="62774" x2="27128" y2="74451"/>
                        <a14:foregroundMark x1="27128" y1="74451" x2="37234" y2="80539"/>
                        <a14:foregroundMark x1="37234" y1="80539" x2="48759" y2="83433"/>
                        <a14:foregroundMark x1="48759" y1="83433" x2="69858" y2="80339"/>
                        <a14:foregroundMark x1="69858" y1="80339" x2="86348" y2="72555"/>
                        <a14:foregroundMark x1="86348" y1="72555" x2="68794" y2="60279"/>
                        <a14:foregroundMark x1="68794" y1="60279" x2="68440" y2="76946"/>
                        <a14:foregroundMark x1="68440" y1="76946" x2="85638" y2="80339"/>
                        <a14:foregroundMark x1="85638" y1="80339" x2="99291" y2="76846"/>
                        <a14:foregroundMark x1="99291" y1="76846" x2="93617" y2="66367"/>
                        <a14:foregroundMark x1="93617" y1="66367" x2="78723" y2="62774"/>
                        <a14:foregroundMark x1="78723" y1="62774" x2="74468" y2="65170"/>
                        <a14:foregroundMark x1="28108" y1="49096" x2="32979" y2="47705"/>
                        <a14:foregroundMark x1="20745" y1="51198" x2="22726" y2="50632"/>
                        <a14:foregroundMark x1="32979" y1="47705" x2="33865" y2="32136"/>
                        <a14:foregroundMark x1="33865" y1="32136" x2="48582" y2="30938"/>
                        <a14:foregroundMark x1="48582" y1="30938" x2="62943" y2="34232"/>
                        <a14:foregroundMark x1="62943" y1="34232" x2="63830" y2="34331"/>
                        <a14:foregroundMark x1="87234" y1="29242" x2="74291" y2="27745"/>
                        <a14:foregroundMark x1="74291" y1="27745" x2="60816" y2="32136"/>
                        <a14:foregroundMark x1="60816" y1="32136" x2="47872" y2="32335"/>
                        <a14:foregroundMark x1="47872" y1="32335" x2="35106" y2="30539"/>
                        <a14:foregroundMark x1="35106" y1="30539" x2="34929" y2="34731"/>
                        <a14:foregroundMark x1="33511" y1="33633" x2="44326" y2="31138"/>
                        <a14:foregroundMark x1="36879" y1="29441" x2="36879" y2="29441"/>
                        <a14:foregroundMark x1="36879" y1="29441" x2="36879" y2="29441"/>
                        <a14:foregroundMark x1="36879" y1="29441" x2="36879" y2="29441"/>
                        <a14:foregroundMark x1="31206" y1="30439" x2="31206" y2="30439"/>
                        <a14:foregroundMark x1="31206" y1="30439" x2="31206" y2="30439"/>
                        <a14:foregroundMark x1="30496" y1="33034" x2="30496" y2="33034"/>
                        <a14:foregroundMark x1="30496" y1="33034" x2="30496" y2="33034"/>
                        <a14:foregroundMark x1="30496" y1="33034" x2="30496" y2="33034"/>
                        <a14:foregroundMark x1="30496" y1="33034" x2="30496" y2="33034"/>
                        <a14:foregroundMark x1="30496" y1="33034" x2="30496" y2="33034"/>
                        <a14:foregroundMark x1="30496" y1="33034" x2="30496" y2="33034"/>
                        <a14:foregroundMark x1="30496" y1="33034" x2="30496" y2="33034"/>
                        <a14:foregroundMark x1="31915" y1="35130" x2="31915" y2="35130"/>
                        <a14:foregroundMark x1="31915" y1="35130" x2="31915" y2="35130"/>
                        <a14:foregroundMark x1="31915" y1="35130" x2="31915" y2="35130"/>
                        <a14:foregroundMark x1="31915" y1="35130" x2="30851" y2="35329"/>
                        <a14:foregroundMark x1="31206" y1="42315" x2="30506" y2="38377"/>
                        <a14:foregroundMark x1="29965" y1="35329" x2="30851" y2="34731"/>
                        <a14:foregroundMark x1="11525" y1="57984" x2="11525" y2="57984"/>
                        <a14:foregroundMark x1="11525" y1="57984" x2="11525" y2="57984"/>
                        <a14:foregroundMark x1="28723" y1="47006" x2="28723" y2="47006"/>
                        <a14:foregroundMark x1="28723" y1="47006" x2="28723" y2="47006"/>
                        <a14:foregroundMark x1="28723" y1="45409" x2="28723" y2="45409"/>
                        <a14:foregroundMark x1="28723" y1="45409" x2="28723" y2="45409"/>
                        <a14:foregroundMark x1="28723" y1="44311" x2="28723" y2="44311"/>
                        <a14:foregroundMark x1="28723" y1="44311" x2="28723" y2="44311"/>
                        <a14:foregroundMark x1="29078" y1="42814" x2="29078" y2="42814"/>
                        <a14:foregroundMark x1="29078" y1="42715" x2="29078" y2="42715"/>
                        <a14:foregroundMark x1="29610" y1="41118" x2="29610" y2="41118"/>
                        <a14:foregroundMark x1="29610" y1="41118" x2="29610" y2="41118"/>
                        <a14:foregroundMark x1="29610" y1="40120" x2="29610" y2="40120"/>
                        <a14:foregroundMark x1="29610" y1="40120" x2="29610" y2="40120"/>
                        <a14:foregroundMark x1="30319" y1="38922" x2="28546" y2="43413"/>
                        <a14:foregroundMark x1="29256" y1="49102" x2="29433" y2="47804"/>
                        <a14:foregroundMark x1="28951" y1="51333" x2="29256" y2="49102"/>
                        <a14:foregroundMark x1="28901" y1="51697" x2="28938" y2="51424"/>
                        <a14:foregroundMark x1="28546" y1="48004" x2="28546" y2="48004"/>
                        <a14:foregroundMark x1="28546" y1="48004" x2="28546" y2="48004"/>
                        <a14:foregroundMark x1="28723" y1="50299" x2="28723" y2="50299"/>
                        <a14:foregroundMark x1="28723" y1="50299" x2="28723" y2="50299"/>
                        <a14:foregroundMark x1="74113" y1="26148" x2="86348" y2="24551"/>
                        <a14:foregroundMark x1="86348" y1="25349" x2="86348" y2="29804"/>
                        <a14:foregroundMark x1="85284" y1="29142" x2="86337" y2="29809"/>
                        <a14:foregroundMark x1="39007" y1="30439" x2="63652" y2="26747"/>
                        <a14:foregroundMark x1="63652" y1="26747" x2="64716" y2="26747"/>
                        <a14:foregroundMark x1="52888" y1="27780" x2="50355" y2="27944"/>
                        <a14:foregroundMark x1="75000" y1="26347" x2="54739" y2="27660"/>
                        <a14:foregroundMark x1="50355" y1="27944" x2="46986" y2="28842"/>
                        <a14:foregroundMark x1="51455" y1="27545" x2="52261" y2="27339"/>
                        <a14:foregroundMark x1="46440" y1="28828" x2="51455" y2="27545"/>
                        <a14:foregroundMark x1="41312" y1="30140" x2="45624" y2="29037"/>
                        <a14:foregroundMark x1="53933" y1="27093" x2="66844" y2="26347"/>
                        <a14:foregroundMark x1="68262" y1="25549" x2="68262" y2="25549"/>
                        <a14:foregroundMark x1="68262" y1="25549" x2="68262" y2="25549"/>
                        <a14:foregroundMark x1="63121" y1="25749" x2="63121" y2="25749"/>
                        <a14:foregroundMark x1="62766" y1="25749" x2="62766" y2="25749"/>
                        <a14:foregroundMark x1="62766" y1="25749" x2="57979" y2="26347"/>
                        <a14:foregroundMark x1="57979" y1="26347" x2="57979" y2="26347"/>
                        <a14:foregroundMark x1="45970" y1="28683" x2="42199" y2="29541"/>
                        <a14:foregroundMark x1="50532" y1="27645" x2="46757" y2="28504"/>
                        <a14:foregroundMark x1="50388" y1="27545" x2="51900" y2="27085"/>
                        <a14:foregroundMark x1="46557" y1="28709" x2="50388" y2="27545"/>
                        <a14:foregroundMark x1="41844" y1="30140" x2="45687" y2="28973"/>
                        <a14:foregroundMark x1="53397" y1="26716" x2="57979" y2="26347"/>
                        <a14:foregroundMark x1="50532" y1="27445" x2="50532" y2="27445"/>
                        <a14:foregroundMark x1="50532" y1="27445" x2="50532" y2="27445"/>
                        <a14:foregroundMark x1="48050" y1="27645" x2="48050" y2="27645"/>
                        <a14:foregroundMark x1="30674" y1="33733" x2="30674" y2="33733"/>
                        <a14:foregroundMark x1="30674" y1="33733" x2="30674" y2="33733"/>
                        <a14:foregroundMark x1="30674" y1="33733" x2="30674" y2="33733"/>
                        <a14:foregroundMark x1="29965" y1="32635" x2="35284" y2="35629"/>
                        <a14:foregroundMark x1="31028" y1="37625" x2="31028" y2="37625"/>
                        <a14:foregroundMark x1="31028" y1="37625" x2="31028" y2="37625"/>
                        <a14:foregroundMark x1="27305" y1="58383" x2="27837" y2="58583"/>
                        <a14:foregroundMark x1="29965" y1="92715" x2="29965" y2="92715"/>
                        <a14:foregroundMark x1="29965" y1="92715" x2="29965" y2="92715"/>
                        <a14:foregroundMark x1="30496" y1="94711" x2="30674" y2="95010"/>
                        <a14:foregroundMark x1="30674" y1="95010" x2="30674" y2="95010"/>
                        <a14:foregroundMark x1="30851" y1="97106" x2="31028" y2="97405"/>
                        <a14:foregroundMark x1="31206" y1="97804" x2="31915" y2="99601"/>
                        <a14:foregroundMark x1="31028" y1="37126" x2="31028" y2="37126"/>
                        <a14:foregroundMark x1="31028" y1="37126" x2="31028" y2="37126"/>
                        <a14:foregroundMark x1="28723" y1="46108" x2="28723" y2="46108"/>
                        <a14:foregroundMark x1="28723" y1="46108" x2="28723" y2="46108"/>
                        <a14:foregroundMark x1="29075" y1="49102" x2="29433" y2="51397"/>
                        <a14:foregroundMark x1="28546" y1="45709" x2="29075" y2="49102"/>
                        <a14:foregroundMark x1="87057" y1="29741" x2="89716" y2="31637"/>
                        <a14:foregroundMark x1="90603" y1="31737" x2="90603" y2="31737"/>
                        <a14:foregroundMark x1="90603" y1="31737" x2="90603" y2="31737"/>
                        <a14:foregroundMark x1="90603" y1="31737" x2="90603" y2="31737"/>
                        <a14:foregroundMark x1="90071" y1="31537" x2="89894" y2="31537"/>
                        <a14:foregroundMark x1="89716" y1="31437" x2="89716" y2="31437"/>
                        <a14:foregroundMark x1="89362" y1="31337" x2="89184" y2="31238"/>
                        <a14:foregroundMark x1="89007" y1="31138" x2="88652" y2="30938"/>
                        <a14:foregroundMark x1="90248" y1="31537" x2="90248" y2="31537"/>
                        <a14:foregroundMark x1="90248" y1="31537" x2="90248" y2="31537"/>
                        <a14:foregroundMark x1="90957" y1="32136" x2="90957" y2="32136"/>
                        <a14:foregroundMark x1="90957" y1="32136" x2="90780" y2="31936"/>
                        <a14:foregroundMark x1="90248" y1="31637" x2="89894" y2="31537"/>
                        <a14:foregroundMark x1="89894" y1="31337" x2="89539" y2="31238"/>
                        <a14:foregroundMark x1="89716" y1="31337" x2="90426" y2="31737"/>
                        <a14:foregroundMark x1="90603" y1="31836" x2="90957" y2="31936"/>
                        <a14:foregroundMark x1="91135" y1="32036" x2="91312" y2="32136"/>
                        <a14:foregroundMark x1="91312" y1="32236" x2="91489" y2="32335"/>
                        <a14:foregroundMark x1="91667" y1="32535" x2="91667" y2="32635"/>
                        <a14:foregroundMark x1="91667" y1="32635" x2="91667" y2="32635"/>
                        <a14:foregroundMark x1="91667" y1="32635" x2="90071" y2="31737"/>
                        <a14:foregroundMark x1="91489" y1="32435" x2="91489" y2="32435"/>
                        <a14:foregroundMark x1="91489" y1="32435" x2="90071" y2="31836"/>
                        <a14:foregroundMark x1="90957" y1="31936" x2="90957" y2="31936"/>
                        <a14:foregroundMark x1="90957" y1="31936" x2="91667" y2="32535"/>
                        <a14:foregroundMark x1="91667" y1="32635" x2="91667" y2="32635"/>
                        <a14:foregroundMark x1="91667" y1="32635" x2="92199" y2="32635"/>
                        <a14:foregroundMark x1="92199" y1="32735" x2="92376" y2="32834"/>
                        <a14:foregroundMark x1="92553" y1="33134" x2="92553" y2="33134"/>
                        <a14:foregroundMark x1="92730" y1="33333" x2="92730" y2="33533"/>
                        <a14:foregroundMark x1="92908" y1="33633" x2="92908" y2="33633"/>
                        <a14:foregroundMark x1="93085" y1="33733" x2="93085" y2="33832"/>
                        <a14:foregroundMark x1="93085" y1="33932" x2="89716" y2="31138"/>
                        <a14:foregroundMark x1="92908" y1="33832" x2="94117" y2="35096"/>
                        <a14:foregroundMark x1="99823" y1="41717" x2="99823" y2="41916"/>
                        <a14:foregroundMark x1="94858" y1="35130" x2="94858" y2="35130"/>
                        <a14:foregroundMark x1="94681" y1="35230" x2="94681" y2="35230"/>
                        <a14:foregroundMark x1="95035" y1="35828" x2="95390" y2="36228"/>
                        <a14:foregroundMark x1="95567" y1="36327" x2="96099" y2="36826"/>
                        <a14:foregroundMark x1="96631" y1="37625" x2="96631" y2="37625"/>
                        <a14:foregroundMark x1="96631" y1="37625" x2="96631" y2="37625"/>
                        <a14:foregroundMark x1="97163" y1="38124" x2="97872" y2="38922"/>
                        <a14:foregroundMark x1="96454" y1="37325" x2="96454" y2="37325"/>
                        <a14:foregroundMark x1="96454" y1="37325" x2="96986" y2="37725"/>
                        <a14:foregroundMark x1="97872" y1="39321" x2="98404" y2="40120"/>
                        <a14:foregroundMark x1="99113" y1="41018" x2="99291" y2="41118"/>
                        <a14:foregroundMark x1="99645" y1="41417" x2="99645" y2="41517"/>
                        <a14:foregroundMark x1="99823" y1="42116" x2="98759" y2="40918"/>
                        <a14:foregroundMark x1="98227" y1="40220" x2="99291" y2="41218"/>
                        <a14:foregroundMark x1="98404" y1="40020" x2="99113" y2="40918"/>
                        <a14:foregroundMark x1="50000" y1="74651" x2="54610" y2="85429"/>
                        <a14:foregroundMark x1="54610" y1="85429" x2="63475" y2="89122"/>
                        <a14:foregroundMark x1="63475" y1="89122" x2="75355" y2="77046"/>
                        <a14:foregroundMark x1="75355" y1="77046" x2="69326" y2="70858"/>
                        <a14:foregroundMark x1="69326" y1="70858" x2="61525" y2="87824"/>
                        <a14:foregroundMark x1="61525" y1="87824" x2="77660" y2="96208"/>
                        <a14:foregroundMark x1="77660" y1="96208" x2="86525" y2="91118"/>
                        <a14:foregroundMark x1="86525" y1="91118" x2="80851" y2="81238"/>
                        <a14:foregroundMark x1="80851" y1="81238" x2="68972" y2="79242"/>
                        <a14:foregroundMark x1="68972" y1="79242" x2="65071" y2="80838"/>
                        <a14:foregroundMark x1="23936" y1="56088" x2="26950" y2="61776"/>
                        <a14:backgroundMark x1="26183" y1="49969" x2="21099" y2="49102"/>
                        <a14:backgroundMark x1="25959" y1="48534" x2="25709" y2="48303"/>
                        <a14:backgroundMark x1="28509" y1="37126" x2="26241" y2="37924"/>
                        <a14:backgroundMark x1="30496" y1="36427" x2="28509" y2="37126"/>
                        <a14:backgroundMark x1="30496" y1="35928" x2="27128" y2="35130"/>
                        <a14:backgroundMark x1="27660" y1="83034" x2="28723" y2="85928"/>
                        <a14:backgroundMark x1="27837" y1="82934" x2="27837" y2="82934"/>
                        <a14:backgroundMark x1="27837" y1="82934" x2="27837" y2="82934"/>
                        <a14:backgroundMark x1="28546" y1="50798" x2="27482" y2="48902"/>
                        <a14:backgroundMark x1="27660" y1="49102" x2="27660" y2="49102"/>
                        <a14:backgroundMark x1="27660" y1="49102" x2="27660" y2="49102"/>
                        <a14:backgroundMark x1="93184" y1="33134" x2="93400" y2="33333"/>
                        <a14:backgroundMark x1="92642" y1="32635" x2="93184" y2="33134"/>
                        <a14:backgroundMark x1="99823" y1="41417" x2="99823" y2="41717"/>
                        <a14:backgroundMark x1="97320" y1="37625" x2="97588" y2="38013"/>
                        <a14:backgroundMark x1="96652" y1="36658" x2="96981" y2="37135"/>
                        <a14:backgroundMark x1="95597" y1="35130" x2="95920" y2="35597"/>
                        <a14:backgroundMark x1="95390" y1="34830" x2="95597" y2="35130"/>
                        <a14:backgroundMark x1="98756" y1="38691" x2="98946" y2="39105"/>
                        <a14:backgroundMark x1="99468" y1="41018" x2="99645" y2="41317"/>
                        <a14:backgroundMark x1="85106" y1="23752" x2="87589" y2="24651"/>
                        <a14:backgroundMark x1="86702" y1="24551" x2="86702" y2="24551"/>
                        <a14:backgroundMark x1="86702" y1="24551" x2="86702" y2="24551"/>
                        <a14:backgroundMark x1="85993" y1="24551" x2="85993" y2="24551"/>
                        <a14:backgroundMark x1="46986" y1="27645" x2="47695" y2="27545"/>
                        <a14:backgroundMark x1="48050" y1="27545" x2="48050" y2="27545"/>
                        <a14:backgroundMark x1="48050" y1="27545" x2="48050" y2="27545"/>
                        <a14:backgroundMark x1="52482" y1="26747" x2="52482" y2="26747"/>
                        <a14:backgroundMark x1="52482" y1="26747" x2="52482" y2="26747"/>
                        <a14:backgroundMark x1="53546" y1="26447" x2="53546" y2="26447"/>
                        <a14:backgroundMark x1="53014" y1="26447" x2="51418" y2="26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47" y="-878305"/>
            <a:ext cx="4355253" cy="7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085BDE7-89EA-463E-B491-8446F1754BD7}"/>
              </a:ext>
            </a:extLst>
          </p:cNvPr>
          <p:cNvSpPr/>
          <p:nvPr/>
        </p:nvSpPr>
        <p:spPr>
          <a:xfrm>
            <a:off x="-297729" y="0"/>
            <a:ext cx="110503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COMPETENCIAS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4F158C-4810-45E0-B36C-54A433E50B7B}"/>
              </a:ext>
            </a:extLst>
          </p:cNvPr>
          <p:cNvSpPr/>
          <p:nvPr/>
        </p:nvSpPr>
        <p:spPr>
          <a:xfrm>
            <a:off x="538480" y="2070786"/>
            <a:ext cx="7633547" cy="388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 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 su actuación profesional con sentido ético-</a:t>
            </a:r>
            <a:r>
              <a:rPr lang="es-MX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valoral</a:t>
            </a: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asume los diversos principios y reglas que aseguran una mejor convivencia institucional y social en beneficio de los alumnos y de la comunidad escolar.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2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361F473-5AFF-4855-9AA6-19A303B0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98935" l="9397" r="90603">
                        <a14:foregroundMark x1="45390" y1="84734" x2="36879" y2="96568"/>
                        <a14:foregroundMark x1="36879" y1="96568" x2="55496" y2="95976"/>
                        <a14:foregroundMark x1="55496" y1="95976" x2="60284" y2="84734"/>
                        <a14:foregroundMark x1="60284" y1="84734" x2="47340" y2="75385"/>
                        <a14:foregroundMark x1="47340" y1="75385" x2="36525" y2="83195"/>
                        <a14:foregroundMark x1="36525" y1="83195" x2="38121" y2="97870"/>
                        <a14:foregroundMark x1="38121" y1="97870" x2="52128" y2="98462"/>
                        <a14:foregroundMark x1="52128" y1="98462" x2="59929" y2="90651"/>
                        <a14:foregroundMark x1="59929" y1="90651" x2="45567" y2="90296"/>
                        <a14:foregroundMark x1="45567" y1="90296" x2="42908" y2="98343"/>
                        <a14:foregroundMark x1="42908" y1="98343" x2="60461" y2="92308"/>
                        <a14:foregroundMark x1="60461" y1="92308" x2="50709" y2="84260"/>
                        <a14:foregroundMark x1="50709" y1="84260" x2="48582" y2="93728"/>
                        <a14:foregroundMark x1="48582" y1="93728" x2="60638" y2="85562"/>
                        <a14:foregroundMark x1="60638" y1="85562" x2="57624" y2="70178"/>
                        <a14:foregroundMark x1="57624" y1="70178" x2="71099" y2="94201"/>
                        <a14:foregroundMark x1="71099" y1="94201" x2="71099" y2="94320"/>
                        <a14:foregroundMark x1="78546" y1="99053" x2="37057" y2="99053"/>
                        <a14:foregroundMark x1="89894" y1="65089" x2="90780" y2="74675"/>
                        <a14:foregroundMark x1="10284" y1="67929" x2="9397" y2="75385"/>
                        <a14:foregroundMark x1="9397" y1="75385" x2="10045" y2="77158"/>
                        <a14:backgroundMark x1="11702" y1="81657" x2="7447" y2="77988"/>
                        <a14:backgroundMark x1="10106" y1="79527" x2="9752" y2="79172"/>
                        <a14:backgroundMark x1="10993" y1="80592" x2="10993" y2="80592"/>
                        <a14:backgroundMark x1="10993" y1="80592" x2="10993" y2="80592"/>
                        <a14:backgroundMark x1="10993" y1="79527" x2="10993" y2="79527"/>
                        <a14:backgroundMark x1="11525" y1="79763" x2="8333" y2="78935"/>
                        <a14:backgroundMark x1="11170" y1="79763" x2="11170" y2="79763"/>
                        <a14:backgroundMark x1="10816" y1="79408" x2="10816" y2="79408"/>
                        <a14:backgroundMark x1="10638" y1="79172" x2="10638" y2="78817"/>
                        <a14:backgroundMark x1="10106" y1="78698" x2="10106" y2="78698"/>
                        <a14:backgroundMark x1="8333" y1="77988" x2="12589" y2="8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193" y="-3158599"/>
            <a:ext cx="6684689" cy="100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2B7F18D-ED88-432F-857E-9AA219537B88}"/>
              </a:ext>
            </a:extLst>
          </p:cNvPr>
          <p:cNvSpPr/>
          <p:nvPr/>
        </p:nvSpPr>
        <p:spPr>
          <a:xfrm>
            <a:off x="3344804" y="-241882"/>
            <a:ext cx="110503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rgbClr val="FF99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VIDEOS</a:t>
            </a:r>
          </a:p>
          <a:p>
            <a:pPr algn="ctr"/>
            <a:r>
              <a:rPr lang="es-ES" sz="2400" b="1" dirty="0">
                <a:ln/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observación</a:t>
            </a:r>
            <a:endParaRPr lang="es-ES" sz="2400" b="1" cap="none" spc="0" dirty="0">
              <a:ln/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Elementos multimedia en línea 4" title="🌟 OBSERVACIÓN 🌟">
            <a:hlinkClick r:id="" action="ppaction://media"/>
            <a:extLst>
              <a:ext uri="{FF2B5EF4-FFF2-40B4-BE49-F238E27FC236}">
                <a16:creationId xmlns:a16="http://schemas.microsoft.com/office/drawing/2014/main" id="{20B88F19-241F-433E-9470-9E5014F1AB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73586" y="1849700"/>
            <a:ext cx="5992832" cy="44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5" title="🌟ENTREVISTA🌟">
            <a:hlinkClick r:id="" action="ppaction://media"/>
            <a:extLst>
              <a:ext uri="{FF2B5EF4-FFF2-40B4-BE49-F238E27FC236}">
                <a16:creationId xmlns:a16="http://schemas.microsoft.com/office/drawing/2014/main" id="{A1764CBC-35DE-4F13-85AB-A530A0AD58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8117" y="1576163"/>
            <a:ext cx="6096000" cy="4572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90C30B2-0184-42B3-A5E2-D249F24B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7105" y="-2386153"/>
            <a:ext cx="6096000" cy="101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8126D30-D5C7-40F5-BF28-075C72D0102B}"/>
              </a:ext>
            </a:extLst>
          </p:cNvPr>
          <p:cNvSpPr/>
          <p:nvPr/>
        </p:nvSpPr>
        <p:spPr>
          <a:xfrm>
            <a:off x="-1621261" y="-342047"/>
            <a:ext cx="110503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rgbClr val="FF99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VIDEOS</a:t>
            </a:r>
            <a:endParaRPr lang="es-ES" sz="2400" b="1" dirty="0">
              <a:ln/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s-ES" sz="2400" b="1" cap="none" spc="0" dirty="0">
                <a:ln/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entrevistas</a:t>
            </a:r>
            <a:endParaRPr lang="es-ES" sz="9600" b="1" cap="none" spc="0" dirty="0">
              <a:ln/>
              <a:solidFill>
                <a:srgbClr val="FF99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88FBE9-A8B9-48B9-A2EB-DA971B376107}"/>
              </a:ext>
            </a:extLst>
          </p:cNvPr>
          <p:cNvSpPr/>
          <p:nvPr/>
        </p:nvSpPr>
        <p:spPr>
          <a:xfrm>
            <a:off x="850985" y="-179536"/>
            <a:ext cx="110503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>
                <a:ln/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FOTOGRAFIAS</a:t>
            </a:r>
            <a:endParaRPr lang="es-ES" sz="9600" b="1" cap="none" spc="0" dirty="0">
              <a:ln/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n 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7DC3ECF6-60A0-4485-B851-F2E3C6BD39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" y="2434532"/>
            <a:ext cx="4579620" cy="2575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n 3" descr="Imagen que contiene exterior, nieve, edificio, porche&#10;&#10;Descripción generada automáticamente">
            <a:extLst>
              <a:ext uri="{FF2B5EF4-FFF2-40B4-BE49-F238E27FC236}">
                <a16:creationId xmlns:a16="http://schemas.microsoft.com/office/drawing/2014/main" id="{4F95F0D0-C69D-4E43-8AB4-E26DEEA70F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807">
            <a:off x="5433168" y="1547515"/>
            <a:ext cx="6452235" cy="218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Vista de una calle&#10;&#10;Descripción generada automáticamente">
            <a:extLst>
              <a:ext uri="{FF2B5EF4-FFF2-40B4-BE49-F238E27FC236}">
                <a16:creationId xmlns:a16="http://schemas.microsoft.com/office/drawing/2014/main" id="{E5DD0231-5620-4AF2-A789-8FCAA10B3A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265">
            <a:off x="5336329" y="4299159"/>
            <a:ext cx="6645910" cy="2337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70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exterior, edificio, porche, nieve&#10;&#10;Descripción generada automáticamente">
            <a:extLst>
              <a:ext uri="{FF2B5EF4-FFF2-40B4-BE49-F238E27FC236}">
                <a16:creationId xmlns:a16="http://schemas.microsoft.com/office/drawing/2014/main" id="{EA875F87-8381-4A12-95D1-30A21ADE97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080">
            <a:off x="295882" y="350319"/>
            <a:ext cx="6001010" cy="1977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8FD7F1-E364-4AB7-9BAD-40CF467286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642">
            <a:off x="805036" y="3133494"/>
            <a:ext cx="4982701" cy="279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3F73CD-9441-4A40-9B50-50530184B9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244">
            <a:off x="6806940" y="528235"/>
            <a:ext cx="5089178" cy="230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AC0242-128A-4429-A60D-CD6948AFEF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250">
            <a:off x="6404264" y="3874163"/>
            <a:ext cx="5491853" cy="245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108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25739-6AE4-4E5D-BC12-AC008243C3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198">
            <a:off x="210243" y="253422"/>
            <a:ext cx="4673484" cy="300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2F4E02-A1F6-453E-BC59-C96461A4F3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535">
            <a:off x="210244" y="3897747"/>
            <a:ext cx="4673483" cy="270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Imagen que contiene edificio, exterior, firmar, calle&#10;&#10;Descripción generada automáticamente">
            <a:extLst>
              <a:ext uri="{FF2B5EF4-FFF2-40B4-BE49-F238E27FC236}">
                <a16:creationId xmlns:a16="http://schemas.microsoft.com/office/drawing/2014/main" id="{2EE7C053-8768-4246-AB6A-BFC08CD855C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2" b="24749"/>
          <a:stretch/>
        </p:blipFill>
        <p:spPr bwMode="auto">
          <a:xfrm rot="21305047">
            <a:off x="5263575" y="253422"/>
            <a:ext cx="3277752" cy="364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Una señal de pare en la calle&#10;&#10;Descripción generada automáticamente">
            <a:extLst>
              <a:ext uri="{FF2B5EF4-FFF2-40B4-BE49-F238E27FC236}">
                <a16:creationId xmlns:a16="http://schemas.microsoft.com/office/drawing/2014/main" id="{B1DC97D6-42F7-4D08-98A2-8550F64E050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24672"/>
          <a:stretch/>
        </p:blipFill>
        <p:spPr>
          <a:xfrm rot="212211">
            <a:off x="8324849" y="2568864"/>
            <a:ext cx="3656907" cy="403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16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Panorámica</PresentationFormat>
  <Paragraphs>23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Constantia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América Michelle RLeza</dc:creator>
  <cp:lastModifiedBy>América Michelle RLeza</cp:lastModifiedBy>
  <cp:revision>3</cp:revision>
  <dcterms:created xsi:type="dcterms:W3CDTF">2021-03-20T04:38:20Z</dcterms:created>
  <dcterms:modified xsi:type="dcterms:W3CDTF">2021-03-20T05:04:15Z</dcterms:modified>
</cp:coreProperties>
</file>