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ED06-EDDA-4869-9D8C-6C5751EA770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4026D-8CA8-4B75-8EAB-AFCCAA2C7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4192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ED06-EDDA-4869-9D8C-6C5751EA770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4026D-8CA8-4B75-8EAB-AFCCAA2C7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809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ED06-EDDA-4869-9D8C-6C5751EA770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4026D-8CA8-4B75-8EAB-AFCCAA2C7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8501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ED06-EDDA-4869-9D8C-6C5751EA770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4026D-8CA8-4B75-8EAB-AFCCAA2C7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6166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ED06-EDDA-4869-9D8C-6C5751EA770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4026D-8CA8-4B75-8EAB-AFCCAA2C7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346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ED06-EDDA-4869-9D8C-6C5751EA770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4026D-8CA8-4B75-8EAB-AFCCAA2C7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6994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ED06-EDDA-4869-9D8C-6C5751EA770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4026D-8CA8-4B75-8EAB-AFCCAA2C7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7602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ED06-EDDA-4869-9D8C-6C5751EA770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4026D-8CA8-4B75-8EAB-AFCCAA2C7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075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ED06-EDDA-4869-9D8C-6C5751EA770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4026D-8CA8-4B75-8EAB-AFCCAA2C7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449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ED06-EDDA-4869-9D8C-6C5751EA770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4026D-8CA8-4B75-8EAB-AFCCAA2C7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527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ED06-EDDA-4869-9D8C-6C5751EA770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4026D-8CA8-4B75-8EAB-AFCCAA2C7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6231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ED06-EDDA-4869-9D8C-6C5751EA770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4026D-8CA8-4B75-8EAB-AFCCAA2C7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0772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ED06-EDDA-4869-9D8C-6C5751EA770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4026D-8CA8-4B75-8EAB-AFCCAA2C7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9475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E973ED06-EDDA-4869-9D8C-6C5751EA770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C3E4026D-8CA8-4B75-8EAB-AFCCAA2C7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6924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E973ED06-EDDA-4869-9D8C-6C5751EA7703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C3E4026D-8CA8-4B75-8EAB-AFCCAA2C7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67567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201.117.133.137/sistema/mensajes/EnviaMensaje1.asp?e=enep-00042&amp;c=600765339&amp;p=2A3B019B7641M1330B01B5A6M&amp;idMateria=6107&amp;idMateria=6107&amp;a=M44&amp;an=ELIZABETH%20GUADALUPE%20RAMOS%20SUARE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913357"/>
            <a:ext cx="9144000" cy="1437957"/>
          </a:xfrm>
        </p:spPr>
        <p:txBody>
          <a:bodyPr>
            <a:normAutofit/>
          </a:bodyPr>
          <a:lstStyle/>
          <a:p>
            <a:r>
              <a:rPr lang="es-MX" sz="3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</a:rPr>
              <a:t>ESCUELA NORMAL DE EDUCACIÓN PREESCOLAR </a:t>
            </a:r>
            <a:endParaRPr lang="es-MX" sz="3600" dirty="0">
              <a:solidFill>
                <a:schemeClr val="bg1">
                  <a:lumMod val="50000"/>
                  <a:lumOff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MX" b="1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OBSERVACIÓN Y ANÁLISIS DE PRÁCTICAS Y CONTEXTOS ESCOLARES</a:t>
            </a:r>
          </a:p>
          <a:p>
            <a:r>
              <a:rPr lang="es-MX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</a:rPr>
              <a:t>MAESTRO: </a:t>
            </a:r>
            <a:r>
              <a:rPr lang="es-MX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hlinkClick r:id="rId2"/>
              </a:rPr>
              <a:t>ELIZABETH GUADALUPE RAMOS SUAREZ</a:t>
            </a:r>
            <a:endParaRPr lang="es-MX" b="1" i="1" dirty="0">
              <a:solidFill>
                <a:schemeClr val="tx1">
                  <a:lumMod val="50000"/>
                  <a:lumOff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s-MX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</a:rPr>
              <a:t>ALUMNA: PERLA TAMHARA PRADO LLERA </a:t>
            </a:r>
            <a:endParaRPr lang="es-MX" b="1" i="1" dirty="0">
              <a:solidFill>
                <a:schemeClr val="tx1">
                  <a:lumMod val="50000"/>
                  <a:lumOff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540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Link de video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4800" dirty="0"/>
              <a:t>https://youtu.be/DrsjiFh7CXw</a:t>
            </a:r>
          </a:p>
        </p:txBody>
      </p:sp>
    </p:spTree>
    <p:extLst>
      <p:ext uri="{BB962C8B-B14F-4D97-AF65-F5344CB8AC3E}">
        <p14:creationId xmlns:p14="http://schemas.microsoft.com/office/powerpoint/2010/main" val="5377780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Ci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Citable</Template>
  <TotalTime>117</TotalTime>
  <Words>21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Century Gothic</vt:lpstr>
      <vt:lpstr>Comic Sans MS</vt:lpstr>
      <vt:lpstr>Wingdings 2</vt:lpstr>
      <vt:lpstr>Citable</vt:lpstr>
      <vt:lpstr>ESCUELA NORMAL DE EDUCACIÓN PREESCOLAR </vt:lpstr>
      <vt:lpstr>Link de video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Usuario de Windows</dc:creator>
  <cp:lastModifiedBy>Usuario de Windows</cp:lastModifiedBy>
  <cp:revision>2</cp:revision>
  <dcterms:created xsi:type="dcterms:W3CDTF">2021-03-20T03:39:45Z</dcterms:created>
  <dcterms:modified xsi:type="dcterms:W3CDTF">2021-03-20T05:36:49Z</dcterms:modified>
</cp:coreProperties>
</file>