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1" d="100"/>
          <a:sy n="71" d="100"/>
        </p:scale>
        <p:origin x="49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941B8-06C1-4A3A-9E1B-2D116CDC7019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C6532-06FB-457B-BDEB-4C5B4A16A5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8015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941B8-06C1-4A3A-9E1B-2D116CDC7019}" type="datetimeFigureOut">
              <a:rPr lang="es-MX" smtClean="0"/>
              <a:t>20/03/2021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C6532-06FB-457B-BDEB-4C5B4A16A5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2875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941B8-06C1-4A3A-9E1B-2D116CDC7019}" type="datetimeFigureOut">
              <a:rPr lang="es-MX" smtClean="0"/>
              <a:t>20/03/2021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C6532-06FB-457B-BDEB-4C5B4A16A5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1071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941B8-06C1-4A3A-9E1B-2D116CDC7019}" type="datetimeFigureOut">
              <a:rPr lang="es-MX" smtClean="0"/>
              <a:t>20/03/2021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C6532-06FB-457B-BDEB-4C5B4A16A5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1257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941B8-06C1-4A3A-9E1B-2D116CDC7019}" type="datetimeFigureOut">
              <a:rPr lang="es-MX" smtClean="0"/>
              <a:t>20/03/2021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C6532-06FB-457B-BDEB-4C5B4A16A5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3062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941B8-06C1-4A3A-9E1B-2D116CDC7019}" type="datetimeFigureOut">
              <a:rPr lang="es-MX" smtClean="0"/>
              <a:t>20/03/2021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C6532-06FB-457B-BDEB-4C5B4A16A5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1510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941B8-06C1-4A3A-9E1B-2D116CDC7019}" type="datetimeFigureOut">
              <a:rPr lang="es-MX" smtClean="0"/>
              <a:t>20/03/2021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C6532-06FB-457B-BDEB-4C5B4A16A5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6482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941B8-06C1-4A3A-9E1B-2D116CDC7019}" type="datetimeFigureOut">
              <a:rPr lang="es-MX" smtClean="0"/>
              <a:t>20/03/2021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C6532-06FB-457B-BDEB-4C5B4A16A5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3840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941B8-06C1-4A3A-9E1B-2D116CDC7019}" type="datetimeFigureOut">
              <a:rPr lang="es-MX" smtClean="0"/>
              <a:t>20/03/2021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C6532-06FB-457B-BDEB-4C5B4A16A5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2231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941B8-06C1-4A3A-9E1B-2D116CDC7019}" type="datetimeFigureOut">
              <a:rPr lang="es-MX" smtClean="0"/>
              <a:t>20/03/2021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C6532-06FB-457B-BDEB-4C5B4A16A5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280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941B8-06C1-4A3A-9E1B-2D116CDC7019}" type="datetimeFigureOut">
              <a:rPr lang="es-MX" smtClean="0"/>
              <a:t>20/03/2021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C6532-06FB-457B-BDEB-4C5B4A16A5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6949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941B8-06C1-4A3A-9E1B-2D116CDC7019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C6532-06FB-457B-BDEB-4C5B4A16A5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9766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441512" y="335845"/>
            <a:ext cx="1130897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b="1" dirty="0" smtClean="0"/>
          </a:p>
          <a:p>
            <a:endParaRPr lang="es-MX" b="1" dirty="0" smtClean="0"/>
          </a:p>
          <a:p>
            <a:pPr algn="ctr"/>
            <a:r>
              <a:rPr lang="es-MX" b="1" dirty="0" smtClean="0"/>
              <a:t>MATERIA: OBSERVACIÓN Y ANÁLISIS DE PRÁCTICAS Y CONTEXTOS ESCOLARES</a:t>
            </a:r>
          </a:p>
          <a:p>
            <a:pPr algn="ctr"/>
            <a:r>
              <a:rPr lang="es-MX" b="1" dirty="0" smtClean="0"/>
              <a:t>MAESTRA: ELIZABETH GUADALUPE RAMOS SUAREZ</a:t>
            </a:r>
          </a:p>
          <a:p>
            <a:pPr algn="ctr"/>
            <a:r>
              <a:rPr lang="es-MX" b="1" dirty="0" smtClean="0"/>
              <a:t>ALUMNA: MELISSA MARTINEZ ALDACO •12</a:t>
            </a:r>
          </a:p>
          <a:p>
            <a:pPr algn="ctr"/>
            <a:r>
              <a:rPr lang="es-MX" b="1" dirty="0" smtClean="0"/>
              <a:t>1 A</a:t>
            </a:r>
          </a:p>
          <a:p>
            <a:pPr algn="ctr"/>
            <a:r>
              <a:rPr lang="es-MX" b="1" dirty="0" smtClean="0"/>
              <a:t>ACTIVIDAD: DIARIO DE CAMPO DE OBSERVACIÓN PRIMER JORNADA DEL 16 AL 19 DE MARZO</a:t>
            </a:r>
          </a:p>
          <a:p>
            <a:pPr algn="ctr"/>
            <a:endParaRPr lang="es-MX" b="1" dirty="0" smtClean="0"/>
          </a:p>
          <a:p>
            <a:pPr algn="ctr"/>
            <a:r>
              <a:rPr lang="es-MX" b="1" dirty="0" smtClean="0"/>
              <a:t>UNIDAD DE APRENDIZAJE I. ESCUELA Y COMUNIDAD: ENCUENTROS Y DESENCUENTROS</a:t>
            </a:r>
          </a:p>
          <a:p>
            <a:pPr algn="ctr"/>
            <a:r>
              <a:rPr lang="es-MX" b="1" dirty="0" smtClean="0"/>
              <a:t>COMPETENCIAS PROFECIONALES:</a:t>
            </a:r>
          </a:p>
          <a:p>
            <a:pPr algn="ctr"/>
            <a:r>
              <a:rPr lang="es-MX" b="1" dirty="0" smtClean="0"/>
              <a:t>	-Integra recursos de la investigación educativa para enriquecer su práctica profesional, expresando su interés por el conocimiento, la ciencia y la mejora de la educación.</a:t>
            </a:r>
          </a:p>
          <a:p>
            <a:pPr algn="ctr"/>
            <a:r>
              <a:rPr lang="es-MX" b="1" dirty="0" smtClean="0"/>
              <a:t>	-Actúa de manera ética ante la diversidad de situaciones que se presentan en la práctica profesional.</a:t>
            </a:r>
          </a:p>
          <a:p>
            <a:pPr algn="ctr"/>
            <a:endParaRPr lang="es-MX" b="1" dirty="0" smtClean="0"/>
          </a:p>
          <a:p>
            <a:pPr algn="ctr"/>
            <a:endParaRPr lang="es-MX" b="1" dirty="0" smtClean="0"/>
          </a:p>
          <a:p>
            <a:pPr algn="ctr"/>
            <a:endParaRPr lang="es-MX" b="1" dirty="0" smtClean="0"/>
          </a:p>
          <a:p>
            <a:pPr algn="ctr"/>
            <a:r>
              <a:rPr lang="es-MX" b="1" dirty="0" smtClean="0"/>
              <a:t>SALTILLO, COAHUILA.                                                                                                20 DE MARZO DEL 2021</a:t>
            </a:r>
            <a:endParaRPr lang="es-MX" b="1" dirty="0"/>
          </a:p>
        </p:txBody>
      </p:sp>
      <p:pic>
        <p:nvPicPr>
          <p:cNvPr id="12" name="Imagen 11" descr="Museo Presidentes on Twitter: &quot;23 agosto 1973.- El Gobernador de #Coahuila,  Ingeniero Eulalio Gutiérrez Treviño, promulga decreto por el cual se crea  la Escuela Normal de Educación Preescolar.… https://t.co/c12vuhGfWN&quot;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13" t="4597" r="19270" b="9770"/>
          <a:stretch>
            <a:fillRect/>
          </a:stretch>
        </p:blipFill>
        <p:spPr bwMode="auto">
          <a:xfrm>
            <a:off x="1391490" y="316845"/>
            <a:ext cx="1609725" cy="202882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CuadroTexto 10"/>
          <p:cNvSpPr txBox="1"/>
          <p:nvPr/>
        </p:nvSpPr>
        <p:spPr>
          <a:xfrm>
            <a:off x="3240740" y="671691"/>
            <a:ext cx="71807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/>
              <a:t>ESCUELA NORMAL EN EDUCACION PREESCOLAR</a:t>
            </a:r>
          </a:p>
          <a:p>
            <a:r>
              <a:rPr lang="es-MX" sz="2800" dirty="0"/>
              <a:t>LICENCIATURA EN EDUCACION PREESCOLAR</a:t>
            </a:r>
          </a:p>
        </p:txBody>
      </p:sp>
    </p:spTree>
    <p:extLst>
      <p:ext uri="{BB962C8B-B14F-4D97-AF65-F5344CB8AC3E}">
        <p14:creationId xmlns:p14="http://schemas.microsoft.com/office/powerpoint/2010/main" val="3138647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75052">
            <a:off x="-68779" y="291221"/>
            <a:ext cx="2183330" cy="184033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6537" l="1875" r="100000">
                        <a14:foregroundMark x1="14167" y1="8658" x2="18333" y2="4113"/>
                        <a14:foregroundMark x1="29792" y1="40260" x2="28958" y2="51515"/>
                        <a14:foregroundMark x1="2188" y1="45671" x2="1979" y2="61688"/>
                        <a14:foregroundMark x1="27708" y1="95455" x2="23021" y2="96537"/>
                        <a14:foregroundMark x1="79479" y1="94589" x2="76146" y2="94372"/>
                        <a14:foregroundMark x1="83333" y1="41991" x2="81979" y2="54329"/>
                        <a14:backgroundMark x1="23958" y1="19697" x2="16563" y2="51299"/>
                        <a14:backgroundMark x1="43021" y1="8658" x2="46146" y2="16450"/>
                        <a14:backgroundMark x1="57188" y1="7143" x2="49688" y2="27706"/>
                        <a14:backgroundMark x1="74479" y1="26190" x2="70104" y2="3441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27796">
            <a:off x="44823" y="4535016"/>
            <a:ext cx="2577353" cy="2065804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3009" y="1789910"/>
            <a:ext cx="2778991" cy="3318517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2344693" y="2969988"/>
            <a:ext cx="67639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mtClean="0"/>
              <a:t>https://docs.google.com/presentation/d/1JIxLN5U2TEyRu-vr0Pu4-kH8e385ynoKl13kmNQpmFE/edit#slide=id.gc9ba54c01f_0_1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6612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67</Words>
  <Application>Microsoft Office PowerPoint</Application>
  <PresentationFormat>Panorámica</PresentationFormat>
  <Paragraphs>24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melissa aldaco</dc:creator>
  <cp:lastModifiedBy>melissa aldaco</cp:lastModifiedBy>
  <cp:revision>5</cp:revision>
  <dcterms:created xsi:type="dcterms:W3CDTF">2021-03-20T18:40:19Z</dcterms:created>
  <dcterms:modified xsi:type="dcterms:W3CDTF">2021-03-20T19:59:21Z</dcterms:modified>
</cp:coreProperties>
</file>