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657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80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16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63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5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84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17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75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450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98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72A828D-6927-4914-8E15-36711C2B3B1D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093154-033A-48D7-8A56-572481EA8D2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368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308021"/>
            <a:ext cx="1179704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ESCUELA NORMAL DE EDUCACION PREESCOLAR</a:t>
            </a: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2do semestre sección B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Curso: Observación y análisis de las practicas y contextos escolares 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Trabajo: Video de observación </a:t>
            </a:r>
          </a:p>
          <a:p>
            <a:pPr algn="ctr"/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Alumna: María Guadalupe Salazar Martínez </a:t>
            </a:r>
          </a:p>
          <a:p>
            <a:pPr algn="ctr"/>
            <a:r>
              <a:rPr lang="es-E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#13</a:t>
            </a:r>
            <a:endParaRPr lang="es-MX" dirty="0" smtClean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Profesor: Elizabeth Guadalupe Ramos Suárez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Utiliza los recursos metodológicos y técnicos de la investigación para explicar, comprender situaciones educativas y mejorar su docencia.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Orienta su actuación profesional con sentido ético-</a:t>
            </a:r>
            <a:r>
              <a:rPr lang="es-MX" dirty="0" err="1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valoral</a:t>
            </a: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y asume los diversos principios y reglas que aseguran una mejor convivencia institucional y social, en beneficio de los alumnos y de la comunidad escolar.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b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Saltillo, Coahuila de Zaragoza                                                                                                                               Marzo 2021</a:t>
            </a:r>
            <a:r>
              <a:rPr lang="es-MX" sz="6600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s-MX" sz="6600" dirty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s-MX" sz="8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/>
          </a:p>
        </p:txBody>
      </p:sp>
      <p:pic>
        <p:nvPicPr>
          <p:cNvPr id="5" name="Imagen 1">
            <a:extLst>
              <a:ext uri="{FF2B5EF4-FFF2-40B4-BE49-F238E27FC236}">
                <a16:creationId xmlns:a16="http://schemas.microsoft.com/office/drawing/2014/main" xmlns="" id="{470397F4-697F-4221-B809-B78EEAA8F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07" y="98155"/>
            <a:ext cx="1793575" cy="131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54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29578" y="940158"/>
            <a:ext cx="4881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VIDEO:</a:t>
            </a:r>
            <a:endParaRPr lang="es-MX" sz="3600" dirty="0"/>
          </a:p>
        </p:txBody>
      </p:sp>
      <p:sp>
        <p:nvSpPr>
          <p:cNvPr id="5" name="Rectángulo 4"/>
          <p:cNvSpPr/>
          <p:nvPr/>
        </p:nvSpPr>
        <p:spPr>
          <a:xfrm>
            <a:off x="3876541" y="2484481"/>
            <a:ext cx="4601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https://youtu.be/ULM-U5h8vGQ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629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153</TotalTime>
  <Words>10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Gill Sans MT</vt:lpstr>
      <vt:lpstr>Tahoma</vt:lpstr>
      <vt:lpstr>Times New Roman</vt:lpstr>
      <vt:lpstr>Wingdings 2</vt:lpstr>
      <vt:lpstr>Dividendo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Brayan Salazar</dc:creator>
  <cp:lastModifiedBy>Brayan Salazar</cp:lastModifiedBy>
  <cp:revision>3</cp:revision>
  <dcterms:created xsi:type="dcterms:W3CDTF">2021-03-21T01:53:40Z</dcterms:created>
  <dcterms:modified xsi:type="dcterms:W3CDTF">2021-03-21T04:27:22Z</dcterms:modified>
</cp:coreProperties>
</file>