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8183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22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60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87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0753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9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94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18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45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45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050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52BB36F-4A69-4EFC-B57B-52590F4C8DD8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4F953D4-2B44-4821-92E1-D04854A7D00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00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082" y="487740"/>
            <a:ext cx="5613334" cy="569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2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0251" y="74664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A continuación, se encuentra el link del video, donde observamos el Jardín de Niños Moctezuma:</a:t>
            </a:r>
          </a:p>
          <a:p>
            <a:pPr algn="ctr"/>
            <a:r>
              <a:rPr lang="es-MX" dirty="0" smtClean="0">
                <a:solidFill>
                  <a:srgbClr val="00B0F0"/>
                </a:solidFill>
              </a:rPr>
              <a:t>https://youtu.be/BnZ8ABbPgdE</a:t>
            </a:r>
            <a:endParaRPr lang="es-MX" dirty="0">
              <a:solidFill>
                <a:srgbClr val="00B0F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303" y="2259876"/>
            <a:ext cx="4998720" cy="337021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46811"/>
            <a:ext cx="4850674" cy="33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2888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</TotalTime>
  <Words>21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Arleth Velazquez</dc:creator>
  <cp:lastModifiedBy>Arleth Velazquez</cp:lastModifiedBy>
  <cp:revision>1</cp:revision>
  <dcterms:created xsi:type="dcterms:W3CDTF">2021-03-20T19:56:21Z</dcterms:created>
  <dcterms:modified xsi:type="dcterms:W3CDTF">2021-03-20T19:58:20Z</dcterms:modified>
</cp:coreProperties>
</file>