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F727DE5C-5D43-4EE6-AD16-355F3BF7317C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A0D7665-6C4C-48E4-9F4E-A8BA8EF93C78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ywHCuA_k-II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93102" y="7231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ESCUELA NORMAL DE EDUCACION PREESCOLAR (ENEP) </a:t>
            </a:r>
            <a:endParaRPr kumimoji="0" 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525" y="1484784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0729" y="3077236"/>
            <a:ext cx="8712968" cy="2939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MATERIA: OBSERVACION Y ANALISIS DE PRÁCTICAS Y CONTEXTOS ESCOLARES.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JARDIN DE NI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Ñ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OS EMMA ELIA BADILLO MENDOZA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ALUMNA: JULISA SERNA REYES.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SALTILLO, COAHUILA                                                 19/03/21</a:t>
            </a:r>
            <a:endParaRPr kumimoji="0" 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221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29614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2800" dirty="0" smtClean="0">
                <a:hlinkClick r:id="rId2"/>
              </a:rPr>
              <a:t/>
            </a:r>
            <a:br>
              <a:rPr lang="es-MX" sz="2800" dirty="0" smtClean="0">
                <a:hlinkClick r:id="rId2"/>
              </a:rPr>
            </a:br>
            <a:r>
              <a:rPr lang="es-MX" sz="2800" dirty="0">
                <a:hlinkClick r:id="rId2"/>
              </a:rPr>
              <a:t/>
            </a:r>
            <a:br>
              <a:rPr lang="es-MX" sz="2800" dirty="0">
                <a:hlinkClick r:id="rId2"/>
              </a:rPr>
            </a:br>
            <a:r>
              <a:rPr lang="es-MX" sz="2800" dirty="0" smtClean="0">
                <a:hlinkClick r:id="rId2"/>
              </a:rPr>
              <a:t/>
            </a:r>
            <a:br>
              <a:rPr lang="es-MX" sz="2800" dirty="0" smtClean="0">
                <a:hlinkClick r:id="rId2"/>
              </a:rPr>
            </a:br>
            <a:r>
              <a:rPr lang="es-MX" sz="2800" dirty="0" smtClean="0">
                <a:hlinkClick r:id="rId2"/>
              </a:rPr>
              <a:t>https://youtu.be/ywHCuA_k-II</a:t>
            </a: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endParaRPr lang="es-MX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025401" y="548680"/>
            <a:ext cx="5186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dirty="0" smtClean="0">
                <a:latin typeface="Arial Rounded MT Bold" pitchFamily="34" charset="0"/>
              </a:rPr>
              <a:t>LINK DEL VIDEO</a:t>
            </a:r>
            <a:endParaRPr lang="es-MX" sz="4800" dirty="0">
              <a:latin typeface="Arial Rounded MT Bold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70" y="3717032"/>
            <a:ext cx="1668696" cy="2520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9801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140</TotalTime>
  <Words>39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BlackTie</vt:lpstr>
      <vt:lpstr>Presentación de PowerPoint</vt:lpstr>
      <vt:lpstr>   https://youtu.be/ywHCuA_k-II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</cp:revision>
  <dcterms:created xsi:type="dcterms:W3CDTF">2021-03-18T20:47:29Z</dcterms:created>
  <dcterms:modified xsi:type="dcterms:W3CDTF">2021-03-18T23:07:51Z</dcterms:modified>
</cp:coreProperties>
</file>