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4" r:id="rId3"/>
    <p:sldId id="265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2" clrIdx="0">
    <p:extLst>
      <p:ext uri="{19B8F6BF-5375-455C-9EA6-DF929625EA0E}">
        <p15:presenceInfo xmlns:p15="http://schemas.microsoft.com/office/powerpoint/2012/main" userId="b0bc69ae1a6101e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9T19:07:18.513" idx="1">
    <p:pos x="586" y="3227"/>
    <p:text>I think your answers are ok, but you were supposed to write a pharagraph which includes conectors to join your ideas about the exposed questions.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14:30.066" idx="2">
    <p:pos x="3744" y="3804"/>
    <p:text>I suggest to use economy (noun) or economic (adjective) eg. economic conditions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19:10.956" idx="3">
    <p:pos x="3744" y="3940"/>
    <p:text>economical (not using a lot of money )</p:text>
    <p:extLst>
      <p:ext uri="{C676402C-5697-4E1C-873F-D02D1690AC5C}">
        <p15:threadingInfo xmlns:p15="http://schemas.microsoft.com/office/powerpoint/2012/main" timeZoneBias="360">
          <p15:parentCm authorId="1" idx="2"/>
        </p15:threadingInfo>
      </p:ext>
    </p:extLst>
  </p:cm>
  <p:cm authorId="1" dt="2021-03-29T19:21:21.680" idx="4">
    <p:pos x="3733" y="3896"/>
    <p:text>ommit (') mine is a possessive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22:42.990" idx="5">
    <p:pos x="2157" y="3994"/>
    <p:text>use of present perfect for actions or situation that started in the past and continues in the present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27:38.537" idx="7">
    <p:pos x="668" y="4184"/>
    <p:text>ommit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28:11.639" idx="8">
    <p:pos x="2728" y="4184"/>
    <p:text>use conjuction so (subordinating conjunction to introduce clauses of result)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33:33.040" idx="10">
    <p:pos x="1293" y="4472"/>
    <p:text>simple present</p:text>
    <p:extLst>
      <p:ext uri="{C676402C-5697-4E1C-873F-D02D1690AC5C}">
        <p15:threadingInfo xmlns:p15="http://schemas.microsoft.com/office/powerpoint/2012/main" timeZoneBias="360"/>
      </p:ext>
    </p:extLst>
  </p:cm>
  <p:cm authorId="1" dt="2021-03-29T19:35:45.127" idx="11">
    <p:pos x="1293" y="4608"/>
    <p:text>ommit (') use (its) as possessive</p:text>
    <p:extLst>
      <p:ext uri="{C676402C-5697-4E1C-873F-D02D1690AC5C}">
        <p15:threadingInfo xmlns:p15="http://schemas.microsoft.com/office/powerpoint/2012/main" timeZoneBias="360">
          <p15:parentCm authorId="1" idx="10"/>
        </p15:threadingInfo>
      </p:ext>
    </p:extLst>
  </p:cm>
  <p:cm authorId="1" dt="2021-03-29T19:35:56.302" idx="12">
    <p:pos x="3869" y="4472"/>
    <p:text>spelling capitals with personal pronouns</p:text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26056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era 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place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hadn´t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career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chosen</a:t>
                      </a:r>
                      <a:r>
                        <a:rPr lang="es-MX" sz="13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92118" y="5533901"/>
            <a:ext cx="633931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think I probably wouldn’t. It hasn’t been that long since women started fighting for their rights, If I had lived in another era I definitely wouldn’t have as many rights as I do today; putting that aside If I had had the chance to choose, I would’ve picked Amsterdam or France in 1870’s.</a:t>
            </a:r>
          </a:p>
          <a:p>
            <a:pPr marL="228600" indent="-228600">
              <a:buAutoNum type="arabicPeriod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Chances are pretty good, I wish would have been born in a country with a better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economical state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still, there’s also a big probability of being born in a country with a worse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economical state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than mine</a:t>
            </a:r>
            <a:r>
              <a:rPr lang="es-MX" sz="1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But I also have to consider that my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has been living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in here for many years, making roots and building a succesful business. </a:t>
            </a:r>
          </a:p>
          <a:p>
            <a:pPr marL="228600" indent="-228600">
              <a:buAutoNum type="arabicPeriod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wish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would have been born in the french provinces of Canada,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could’ve learned french and english since being a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kid, making me able to speak both languages as a native speaker, I also really like the cold weather and I have never experienced skiing. </a:t>
            </a:r>
          </a:p>
          <a:p>
            <a:pPr marL="228600" indent="-228600">
              <a:buAutoNum type="arabicPeriod"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If I had the chance to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again, I would’ve chosen something related to art or 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history since</a:t>
            </a:r>
            <a:r>
              <a:rPr lang="es-MX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i’m 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really passionate about it. I also wish I had traveled as an interchange student after I finished highschool. It would’ve given me the chance to explore and learn a lot more about culture and art.</a:t>
            </a: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49" y="6270171"/>
            <a:ext cx="6349139" cy="28263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0453" t="13744" r="24522" b="16108"/>
          <a:stretch/>
        </p:blipFill>
        <p:spPr>
          <a:xfrm>
            <a:off x="211149" y="641258"/>
            <a:ext cx="6349139" cy="56249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1-5 </a:t>
            </a:r>
          </a:p>
        </p:txBody>
      </p:sp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1641</TotalTime>
  <Words>434</Words>
  <Application>Microsoft Office PowerPoint</Application>
  <PresentationFormat>Carta (216 x 279 mm)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50</cp:revision>
  <dcterms:created xsi:type="dcterms:W3CDTF">2020-11-25T17:14:58Z</dcterms:created>
  <dcterms:modified xsi:type="dcterms:W3CDTF">2021-03-30T01:39:35Z</dcterms:modified>
</cp:coreProperties>
</file>