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0" r:id="rId2"/>
    <p:sldId id="264" r:id="rId3"/>
    <p:sldId id="265" r:id="rId4"/>
  </p:sldIdLst>
  <p:sldSz cx="6858000" cy="9144000" type="letter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uenta Microsoft" initials="CM" lastIdx="12" clrIdx="0">
    <p:extLst>
      <p:ext uri="{19B8F6BF-5375-455C-9EA6-DF929625EA0E}">
        <p15:presenceInfo xmlns:p15="http://schemas.microsoft.com/office/powerpoint/2012/main" userId="b0bc69ae1a6101e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5A2D9"/>
    <a:srgbClr val="3484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80" d="100"/>
          <a:sy n="80" d="100"/>
        </p:scale>
        <p:origin x="8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3-29T19:07:18.513" idx="1">
    <p:pos x="586" y="3227"/>
    <p:text>I think your answers are ok, but you were supposed to write a pharagraph which includes conectors to join your ideas about the exposed questions.</p:text>
    <p:extLst>
      <p:ext uri="{C676402C-5697-4E1C-873F-D02D1690AC5C}">
        <p15:threadingInfo xmlns:p15="http://schemas.microsoft.com/office/powerpoint/2012/main" timeZoneBias="360"/>
      </p:ext>
    </p:extLst>
  </p:cm>
  <p:cm authorId="1" dt="2021-03-29T19:14:30.066" idx="2">
    <p:pos x="3744" y="3804"/>
    <p:text>I suggest to use economy (noun) or economic (adjective) eg. economic conditions</p:text>
    <p:extLst>
      <p:ext uri="{C676402C-5697-4E1C-873F-D02D1690AC5C}">
        <p15:threadingInfo xmlns:p15="http://schemas.microsoft.com/office/powerpoint/2012/main" timeZoneBias="360"/>
      </p:ext>
    </p:extLst>
  </p:cm>
  <p:cm authorId="1" dt="2021-03-29T19:19:10.956" idx="3">
    <p:pos x="3744" y="3940"/>
    <p:text>economical (not using a lot of money )</p:text>
    <p:extLst>
      <p:ext uri="{C676402C-5697-4E1C-873F-D02D1690AC5C}">
        <p15:threadingInfo xmlns:p15="http://schemas.microsoft.com/office/powerpoint/2012/main" timeZoneBias="360">
          <p15:parentCm authorId="1" idx="2"/>
        </p15:threadingInfo>
      </p:ext>
    </p:extLst>
  </p:cm>
  <p:cm authorId="1" dt="2021-03-29T19:21:21.680" idx="4">
    <p:pos x="3733" y="3896"/>
    <p:text>ommit (') mine is a possessive</p:text>
    <p:extLst>
      <p:ext uri="{C676402C-5697-4E1C-873F-D02D1690AC5C}">
        <p15:threadingInfo xmlns:p15="http://schemas.microsoft.com/office/powerpoint/2012/main" timeZoneBias="360"/>
      </p:ext>
    </p:extLst>
  </p:cm>
  <p:cm authorId="1" dt="2021-03-29T19:22:42.990" idx="5">
    <p:pos x="2157" y="3994"/>
    <p:text>use of present perfect for actions or situation that started in the past and continues in the present</p:text>
    <p:extLst>
      <p:ext uri="{C676402C-5697-4E1C-873F-D02D1690AC5C}">
        <p15:threadingInfo xmlns:p15="http://schemas.microsoft.com/office/powerpoint/2012/main" timeZoneBias="360"/>
      </p:ext>
    </p:extLst>
  </p:cm>
  <p:cm authorId="1" dt="2021-03-29T19:27:38.537" idx="7">
    <p:pos x="668" y="4184"/>
    <p:text>ommit</p:text>
    <p:extLst>
      <p:ext uri="{C676402C-5697-4E1C-873F-D02D1690AC5C}">
        <p15:threadingInfo xmlns:p15="http://schemas.microsoft.com/office/powerpoint/2012/main" timeZoneBias="360"/>
      </p:ext>
    </p:extLst>
  </p:cm>
  <p:cm authorId="1" dt="2021-03-29T19:28:11.639" idx="8">
    <p:pos x="2728" y="4184"/>
    <p:text>use conjuction so (subordinating conjunction to introduce clauses of result)</p:text>
    <p:extLst>
      <p:ext uri="{C676402C-5697-4E1C-873F-D02D1690AC5C}">
        <p15:threadingInfo xmlns:p15="http://schemas.microsoft.com/office/powerpoint/2012/main" timeZoneBias="360"/>
      </p:ext>
    </p:extLst>
  </p:cm>
  <p:cm authorId="1" dt="2021-03-29T19:33:33.040" idx="10">
    <p:pos x="1293" y="4472"/>
    <p:text>simple present</p:text>
    <p:extLst>
      <p:ext uri="{C676402C-5697-4E1C-873F-D02D1690AC5C}">
        <p15:threadingInfo xmlns:p15="http://schemas.microsoft.com/office/powerpoint/2012/main" timeZoneBias="360"/>
      </p:ext>
    </p:extLst>
  </p:cm>
  <p:cm authorId="1" dt="2021-03-29T19:35:45.127" idx="11">
    <p:pos x="1293" y="4608"/>
    <p:text>ommit (') use (its) as possessive</p:text>
    <p:extLst>
      <p:ext uri="{C676402C-5697-4E1C-873F-D02D1690AC5C}">
        <p15:threadingInfo xmlns:p15="http://schemas.microsoft.com/office/powerpoint/2012/main" timeZoneBias="360">
          <p15:parentCm authorId="1" idx="10"/>
        </p15:threadingInfo>
      </p:ext>
    </p:extLst>
  </p:cm>
  <p:cm authorId="1" dt="2021-03-29T19:35:56.302" idx="12">
    <p:pos x="3869" y="4472"/>
    <p:text>spelling capitals with personal pronouns</p:text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7570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864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11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014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315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7909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76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11888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0699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4101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0365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1BCDA-0285-4F3A-9089-8913FB70B44D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CEA24-7C9B-49C2-9D01-B1332FBC8A9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4961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1226056"/>
              </p:ext>
            </p:extLst>
          </p:nvPr>
        </p:nvGraphicFramePr>
        <p:xfrm>
          <a:off x="168574" y="223377"/>
          <a:ext cx="6541190" cy="4183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029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008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693228">
                <a:tc>
                  <a:txBody>
                    <a:bodyPr/>
                    <a:lstStyle/>
                    <a:p>
                      <a:pPr algn="l"/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Writing</a:t>
                      </a:r>
                      <a:r>
                        <a:rPr lang="es-MX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es-MX" sz="12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Speaking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Assignment</a:t>
                      </a:r>
                      <a:endParaRPr lang="es-MX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Write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of 10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lines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min.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nswering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following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r>
                        <a:rPr lang="es-MX" sz="13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</a:t>
                      </a: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Support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pharagraph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grammar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and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vocabulary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of 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Unit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8 </a:t>
                      </a:r>
                      <a:r>
                        <a:rPr lang="es-MX" sz="13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lessons</a:t>
                      </a:r>
                      <a:r>
                        <a:rPr lang="es-MX" sz="13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1-5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lived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era 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better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you´d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hadn´t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place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where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born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hadn´t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this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career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would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you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300" b="0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chosen</a:t>
                      </a:r>
                      <a:r>
                        <a:rPr lang="es-MX" sz="1300" b="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</a:t>
                      </a:r>
                    </a:p>
                    <a:p>
                      <a:pPr algn="ctr"/>
                      <a:endParaRPr lang="es-MX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60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200" b="1" baseline="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s-MX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5A2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05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r>
                        <a:rPr lang="es-MX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16th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9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261257" y="4702629"/>
            <a:ext cx="3731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/>
              <a:t>Your</a:t>
            </a:r>
            <a:r>
              <a:rPr lang="es-MX" dirty="0"/>
              <a:t> </a:t>
            </a:r>
            <a:r>
              <a:rPr lang="es-MX" dirty="0" err="1"/>
              <a:t>Paragraph</a:t>
            </a:r>
            <a:r>
              <a:rPr lang="es-MX" dirty="0"/>
              <a:t> </a:t>
            </a:r>
            <a:r>
              <a:rPr lang="es-MX" dirty="0" err="1"/>
              <a:t>here</a:t>
            </a:r>
            <a:r>
              <a:rPr lang="es-MX" dirty="0"/>
              <a:t>: (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Font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arial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10, </a:t>
            </a:r>
            <a:r>
              <a:rPr 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margin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s-MX" dirty="0"/>
              <a:t>)</a:t>
            </a:r>
          </a:p>
        </p:txBody>
      </p:sp>
      <p:sp>
        <p:nvSpPr>
          <p:cNvPr id="7" name="Flecha derecha 6"/>
          <p:cNvSpPr/>
          <p:nvPr/>
        </p:nvSpPr>
        <p:spPr>
          <a:xfrm>
            <a:off x="296883" y="5070764"/>
            <a:ext cx="475013" cy="32063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8" name="CuadroTexto 7"/>
          <p:cNvSpPr txBox="1"/>
          <p:nvPr/>
        </p:nvSpPr>
        <p:spPr>
          <a:xfrm>
            <a:off x="192118" y="5533901"/>
            <a:ext cx="633931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 think I probably wouldn’t. It hasn’t been that long since women started fighting for their rights, If I had lived in another era I definitely wouldn’t have as many rights as I do today; putting that aside If I had had the chance to choose, I would’ve picked Amsterdam or France in 1870’s.</a:t>
            </a:r>
          </a:p>
          <a:p>
            <a:pPr marL="228600" indent="-228600">
              <a:buAutoNum type="arabicPeriod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Chances are pretty good, I wish would have been born in a country with a better 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economical state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still, there’s also a big probability of being born in a country with a worse 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economical state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than mine</a:t>
            </a:r>
            <a:r>
              <a:rPr lang="es-MX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. But I also have to consider that my 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has been living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in here for many years, making roots and building a succesful business. </a:t>
            </a:r>
          </a:p>
          <a:p>
            <a:pPr marL="228600" indent="-228600">
              <a:buAutoNum type="arabicPeriod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 wish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would have been born in the french provinces of Canada, 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could’ve learned french and english since being a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kid, making me able to speak both languages as a native speaker, I also really like the cold weather and I have never experienced skiing. </a:t>
            </a:r>
          </a:p>
          <a:p>
            <a:pPr marL="228600" indent="-228600">
              <a:buAutoNum type="arabicPeriod"/>
            </a:pP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If I had the chance to 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chose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again, I would’ve chosen something related to art or 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it’s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history since</a:t>
            </a:r>
            <a:r>
              <a:rPr lang="es-MX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i’m </a:t>
            </a:r>
            <a:r>
              <a:rPr lang="es-MX" sz="1000" dirty="0">
                <a:latin typeface="Arial" panose="020B0604020202020204" pitchFamily="34" charset="0"/>
                <a:cs typeface="Arial" panose="020B0604020202020204" pitchFamily="34" charset="0"/>
              </a:rPr>
              <a:t>really passionate about it. I also wish I had traveled as an interchange student after I finished highschool. It would’ve given me the chance to explore and learn a lot more about culture and art.</a:t>
            </a:r>
          </a:p>
        </p:txBody>
      </p:sp>
    </p:spTree>
    <p:extLst>
      <p:ext uri="{BB962C8B-B14F-4D97-AF65-F5344CB8AC3E}">
        <p14:creationId xmlns:p14="http://schemas.microsoft.com/office/powerpoint/2010/main" val="1318392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149" y="6270171"/>
            <a:ext cx="6349139" cy="2826328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10453" t="13744" r="24522" b="16108"/>
          <a:stretch/>
        </p:blipFill>
        <p:spPr>
          <a:xfrm>
            <a:off x="211149" y="641258"/>
            <a:ext cx="6349139" cy="5624915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8753" y="29579"/>
            <a:ext cx="6441535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600" dirty="0" err="1"/>
              <a:t>You</a:t>
            </a:r>
            <a:r>
              <a:rPr lang="es-MX" sz="1600" dirty="0"/>
              <a:t> </a:t>
            </a:r>
            <a:r>
              <a:rPr lang="es-MX" sz="1600" dirty="0" err="1"/>
              <a:t>must</a:t>
            </a:r>
            <a:r>
              <a:rPr lang="es-MX" sz="1600" dirty="0"/>
              <a:t> </a:t>
            </a:r>
            <a:r>
              <a:rPr lang="es-MX" sz="1600" dirty="0" err="1"/>
              <a:t>include</a:t>
            </a:r>
            <a:r>
              <a:rPr lang="es-MX" sz="1600" dirty="0"/>
              <a:t>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vocabulary</a:t>
            </a:r>
            <a:r>
              <a:rPr lang="es-MX" sz="1600" dirty="0"/>
              <a:t>, </a:t>
            </a:r>
            <a:r>
              <a:rPr lang="es-MX" sz="1600" dirty="0" err="1"/>
              <a:t>phrases</a:t>
            </a:r>
            <a:r>
              <a:rPr lang="es-MX" sz="1600" dirty="0"/>
              <a:t> and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following</a:t>
            </a:r>
            <a:r>
              <a:rPr lang="es-MX" sz="1600" dirty="0"/>
              <a:t> gramar </a:t>
            </a:r>
            <a:r>
              <a:rPr lang="es-MX" sz="1600" dirty="0" err="1"/>
              <a:t>content</a:t>
            </a:r>
            <a:r>
              <a:rPr lang="es-MX" sz="1600" dirty="0"/>
              <a:t> of </a:t>
            </a:r>
            <a:r>
              <a:rPr lang="es-MX" sz="1600" dirty="0" err="1"/>
              <a:t>the</a:t>
            </a:r>
            <a:r>
              <a:rPr lang="es-MX" sz="1600" dirty="0"/>
              <a:t> </a:t>
            </a:r>
            <a:r>
              <a:rPr lang="es-MX" sz="1600" dirty="0" err="1"/>
              <a:t>lesson</a:t>
            </a:r>
            <a:r>
              <a:rPr lang="es-MX" sz="1600" dirty="0"/>
              <a:t> 1-5 </a:t>
            </a:r>
          </a:p>
        </p:txBody>
      </p:sp>
    </p:spTree>
    <p:extLst>
      <p:ext uri="{BB962C8B-B14F-4D97-AF65-F5344CB8AC3E}">
        <p14:creationId xmlns:p14="http://schemas.microsoft.com/office/powerpoint/2010/main" val="4271597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6563930"/>
              </p:ext>
            </p:extLst>
          </p:nvPr>
        </p:nvGraphicFramePr>
        <p:xfrm>
          <a:off x="166255" y="410550"/>
          <a:ext cx="6507677" cy="379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008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2815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6117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826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General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Requiriment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format</a:t>
                      </a:r>
                      <a:r>
                        <a:rPr lang="es-MX" baseline="0" dirty="0"/>
                        <a:t> (5pts)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Good</a:t>
                      </a:r>
                      <a:r>
                        <a:rPr lang="es-MX" dirty="0"/>
                        <a:t> (1)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err="1"/>
                        <a:t>Satisfactory</a:t>
                      </a:r>
                      <a:r>
                        <a:rPr lang="es-MX" dirty="0"/>
                        <a:t> (.5)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Poor</a:t>
                      </a:r>
                      <a:r>
                        <a:rPr lang="es-MX" baseline="0" dirty="0"/>
                        <a:t> (0)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all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grammatical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elements</a:t>
                      </a:r>
                      <a:r>
                        <a:rPr lang="es-MX" baseline="0" dirty="0"/>
                        <a:t> of </a:t>
                      </a:r>
                      <a:r>
                        <a:rPr lang="es-MX" baseline="0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fullfills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functions</a:t>
                      </a:r>
                      <a:r>
                        <a:rPr lang="es-MX" dirty="0"/>
                        <a:t> and </a:t>
                      </a:r>
                      <a:r>
                        <a:rPr lang="es-MX" dirty="0" err="1"/>
                        <a:t>vocabulary</a:t>
                      </a:r>
                      <a:r>
                        <a:rPr lang="es-MX" dirty="0"/>
                        <a:t> (4 </a:t>
                      </a:r>
                      <a:r>
                        <a:rPr lang="es-MX" dirty="0" err="1"/>
                        <a:t>words</a:t>
                      </a:r>
                      <a:r>
                        <a:rPr lang="es-MX" dirty="0"/>
                        <a:t> min) of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unit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content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task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is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clear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sentences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well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applied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context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Ideas </a:t>
                      </a:r>
                      <a:r>
                        <a:rPr lang="es-MX" dirty="0" err="1"/>
                        <a:t>flow</a:t>
                      </a:r>
                      <a:r>
                        <a:rPr lang="es-MX" dirty="0"/>
                        <a:t> in </a:t>
                      </a:r>
                      <a:r>
                        <a:rPr lang="es-MX" dirty="0" err="1"/>
                        <a:t>the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paragraph</a:t>
                      </a:r>
                      <a:r>
                        <a:rPr lang="es-MX" baseline="0" dirty="0"/>
                        <a:t> and </a:t>
                      </a:r>
                      <a:r>
                        <a:rPr lang="es-MX" baseline="0" dirty="0" err="1"/>
                        <a:t>clearly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support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the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main</a:t>
                      </a:r>
                      <a:r>
                        <a:rPr lang="es-MX" baseline="0" dirty="0"/>
                        <a:t> idea.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 err="1"/>
                        <a:t>There</a:t>
                      </a:r>
                      <a:r>
                        <a:rPr lang="es-MX" dirty="0"/>
                        <a:t> are </a:t>
                      </a:r>
                      <a:r>
                        <a:rPr lang="es-MX" dirty="0" err="1"/>
                        <a:t>not</a:t>
                      </a:r>
                      <a:r>
                        <a:rPr lang="es-MX" dirty="0"/>
                        <a:t> </a:t>
                      </a:r>
                      <a:r>
                        <a:rPr lang="es-MX" dirty="0" err="1"/>
                        <a:t>errors</a:t>
                      </a:r>
                      <a:r>
                        <a:rPr lang="es-MX" baseline="0" dirty="0"/>
                        <a:t> in </a:t>
                      </a:r>
                      <a:r>
                        <a:rPr lang="es-MX" baseline="0" dirty="0" err="1"/>
                        <a:t>spelling</a:t>
                      </a:r>
                      <a:r>
                        <a:rPr lang="es-MX" baseline="0" dirty="0"/>
                        <a:t>, </a:t>
                      </a:r>
                      <a:r>
                        <a:rPr lang="es-MX" baseline="0" dirty="0" err="1"/>
                        <a:t>capitalization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or</a:t>
                      </a:r>
                      <a:r>
                        <a:rPr lang="es-MX" baseline="0" dirty="0"/>
                        <a:t> </a:t>
                      </a:r>
                      <a:r>
                        <a:rPr lang="es-MX" baseline="0" dirty="0" err="1"/>
                        <a:t>puncuation</a:t>
                      </a:r>
                      <a:r>
                        <a:rPr lang="es-MX" baseline="0" dirty="0"/>
                        <a:t>.</a:t>
                      </a:r>
                      <a:endParaRPr lang="es-MX" dirty="0"/>
                    </a:p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s-MX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854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1641</TotalTime>
  <Words>434</Words>
  <Application>Microsoft Office PowerPoint</Application>
  <PresentationFormat>Carta (216 x 279 mm)</PresentationFormat>
  <Paragraphs>25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50</cp:revision>
  <dcterms:created xsi:type="dcterms:W3CDTF">2020-11-25T17:14:58Z</dcterms:created>
  <dcterms:modified xsi:type="dcterms:W3CDTF">2021-03-30T01:39:35Z</dcterms:modified>
</cp:coreProperties>
</file>