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66" r:id="rId3"/>
    <p:sldId id="260" r:id="rId4"/>
    <p:sldId id="264" r:id="rId5"/>
    <p:sldId id="265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1547336" y="841250"/>
            <a:ext cx="3922776" cy="6972300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6669" y="1464517"/>
            <a:ext cx="5804111" cy="5859984"/>
          </a:xfrm>
        </p:spPr>
        <p:txBody>
          <a:bodyPr anchor="ctr">
            <a:noAutofit/>
          </a:bodyPr>
          <a:lstStyle>
            <a:lvl1pPr algn="ctr">
              <a:defRPr sz="5625" spc="4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5963" y="7972264"/>
            <a:ext cx="4525523" cy="989705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125" b="1" i="0" cap="all" spc="225" baseline="0">
                <a:solidFill>
                  <a:schemeClr val="tx2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669" y="8500905"/>
            <a:ext cx="1310469" cy="46461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1437" y="8500906"/>
            <a:ext cx="2314575" cy="46106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00311" y="8500906"/>
            <a:ext cx="1310469" cy="46106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59449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159449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3653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455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1" y="0"/>
            <a:ext cx="1583234" cy="9144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4148" y="1431853"/>
            <a:ext cx="4605227" cy="5419503"/>
          </a:xfrm>
        </p:spPr>
        <p:txBody>
          <a:bodyPr anchor="b">
            <a:normAutofit/>
          </a:bodyPr>
          <a:lstStyle>
            <a:lvl1pPr>
              <a:defRPr sz="4725" spc="45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149" y="6879710"/>
            <a:ext cx="3947337" cy="12681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125" b="1" i="0" cap="all" spc="225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20558" y="8500905"/>
            <a:ext cx="840345" cy="46461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69474" y="8500906"/>
            <a:ext cx="2314575" cy="46106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92619" y="8500906"/>
            <a:ext cx="836756" cy="46106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reeform 11"/>
          <p:cNvSpPr/>
          <p:nvPr/>
        </p:nvSpPr>
        <p:spPr bwMode="auto">
          <a:xfrm>
            <a:off x="491840" y="0"/>
            <a:ext cx="926009" cy="9144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1" y="0"/>
            <a:ext cx="1583234" cy="9144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08347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048000"/>
            <a:ext cx="2695194" cy="48260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9385" y="3048000"/>
            <a:ext cx="2695194" cy="48260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576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32" y="508002"/>
            <a:ext cx="5722144" cy="19913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374" y="2932846"/>
            <a:ext cx="2708910" cy="84337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350" b="1" cap="all" spc="113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374" y="3878803"/>
            <a:ext cx="2708910" cy="399519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1549" y="2932846"/>
            <a:ext cx="2708910" cy="84337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350" b="1" cap="all" spc="113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1549" y="3878803"/>
            <a:ext cx="2708910" cy="399519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48151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86900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403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4156770" y="0"/>
            <a:ext cx="2701231" cy="9144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060" y="609601"/>
            <a:ext cx="1739315" cy="159556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350" b="1" i="0" cap="all" spc="16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41" y="1227169"/>
            <a:ext cx="3464111" cy="664683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0060" y="2321781"/>
            <a:ext cx="1739315" cy="555221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900"/>
              </a:spcBef>
              <a:buNone/>
              <a:defRPr sz="1050" baseline="0">
                <a:solidFill>
                  <a:schemeClr val="bg2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0342" y="8500905"/>
            <a:ext cx="693762" cy="464616"/>
          </a:xfrm>
        </p:spPr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3287" y="8500906"/>
            <a:ext cx="1958726" cy="46106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201195" y="8500906"/>
            <a:ext cx="693257" cy="461061"/>
          </a:xfrm>
        </p:spPr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59449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159449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3165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449" y="2"/>
            <a:ext cx="4137517" cy="9143999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4156770" y="0"/>
            <a:ext cx="2701231" cy="9144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159449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060" y="609600"/>
            <a:ext cx="1739316" cy="159556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350" b="1" i="0" spc="16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0060" y="2321781"/>
            <a:ext cx="1739316" cy="555221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900"/>
              </a:spcBef>
              <a:buNone/>
              <a:defRPr sz="1050" baseline="0">
                <a:solidFill>
                  <a:schemeClr val="bg2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0847" y="8500905"/>
            <a:ext cx="693257" cy="464616"/>
          </a:xfrm>
        </p:spPr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3287" y="8500906"/>
            <a:ext cx="1958726" cy="46106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192115" y="8500906"/>
            <a:ext cx="710595" cy="461061"/>
          </a:xfrm>
        </p:spPr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159449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576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015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72683" y="509848"/>
            <a:ext cx="1328948" cy="746720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1" y="509848"/>
            <a:ext cx="4357138" cy="74672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643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068" y="509847"/>
            <a:ext cx="5725307" cy="19895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068" y="3048003"/>
            <a:ext cx="5725307" cy="4791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4069" y="8500905"/>
            <a:ext cx="1310469" cy="4646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500906"/>
            <a:ext cx="2314575" cy="4610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4" y="8500906"/>
            <a:ext cx="1585912" cy="4610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6698551" y="0"/>
            <a:ext cx="159449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6698551" y="0"/>
            <a:ext cx="159449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509318" cy="9144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5074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825" kern="1200" cap="all" spc="113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51435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45D23D6-6D30-464A-B779-7C768BE24469}"/>
              </a:ext>
            </a:extLst>
          </p:cNvPr>
          <p:cNvSpPr txBox="1"/>
          <p:nvPr/>
        </p:nvSpPr>
        <p:spPr>
          <a:xfrm>
            <a:off x="996462" y="422031"/>
            <a:ext cx="5240215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Escuela Normal de Educación Preescolar</a:t>
            </a:r>
          </a:p>
          <a:p>
            <a:pPr algn="ctr"/>
            <a:r>
              <a:rPr lang="es-MX" sz="2400" dirty="0"/>
              <a:t>Ciclo 2020 – 2021</a:t>
            </a:r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Dibeth Atziri Carreón</a:t>
            </a:r>
          </a:p>
          <a:p>
            <a:pPr algn="ctr"/>
            <a:r>
              <a:rPr lang="es-MX" sz="2400" dirty="0"/>
              <a:t>Cuarto Semestre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Miss Mayela Alejandra del Carmen Gaona García</a:t>
            </a:r>
          </a:p>
          <a:p>
            <a:pPr algn="ctr"/>
            <a:r>
              <a:rPr lang="es-MX" sz="2400" dirty="0"/>
              <a:t>ENGLISH B2 ONLINE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WRITING ASSIGNMENT 1.</a:t>
            </a:r>
          </a:p>
          <a:p>
            <a:pPr algn="ctr"/>
            <a:r>
              <a:rPr lang="es-MX" sz="2400" dirty="0" err="1"/>
              <a:t>Write</a:t>
            </a:r>
            <a:r>
              <a:rPr lang="es-MX" sz="2400" dirty="0"/>
              <a:t> a </a:t>
            </a:r>
            <a:r>
              <a:rPr lang="es-MX" sz="2400" dirty="0" err="1"/>
              <a:t>paragraph</a:t>
            </a:r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r>
              <a:rPr lang="es-MX" sz="2400" dirty="0"/>
              <a:t>March 3rd, 2021              Saltillo, COAH</a:t>
            </a:r>
          </a:p>
          <a:p>
            <a:pPr algn="ctr"/>
            <a:endParaRPr lang="es-MX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4BAA38-5B39-4DA0-A217-0FFAA6FD3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881" y="1454760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99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26056"/>
              </p:ext>
            </p:extLst>
          </p:nvPr>
        </p:nvGraphicFramePr>
        <p:xfrm>
          <a:off x="168574" y="223377"/>
          <a:ext cx="6541190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era 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hadn´t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hadn´t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chosen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118753" y="5533901"/>
            <a:ext cx="661455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era,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probably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worse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treated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unequally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unfairly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aside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seriously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and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era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themselves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heard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standing up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themselves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eachother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so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era. </a:t>
            </a:r>
          </a:p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Dallas, Texas and I can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honestly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place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up,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Good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childhood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loved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friends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okay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up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bilingual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obviously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places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up in. Dallas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safest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especially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grew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up;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fights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robberies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shootings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somewhere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safer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Finnland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Canada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everyone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friendly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Dallas,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certainty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Saltillo,Coahuila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mother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dad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Dallas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decided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back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Dallas,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would’ve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lived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siblings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decided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preschool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fact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studying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veterinarian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vet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ever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Little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girl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up”,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vet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animals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Deep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connection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decided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veterinarian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chicken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stand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seeing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animal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alone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animal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dying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cry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everyday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time.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decided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become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!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49" y="6270171"/>
            <a:ext cx="6349139" cy="282632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0453" t="13744" r="24522" b="16108"/>
          <a:stretch/>
        </p:blipFill>
        <p:spPr>
          <a:xfrm>
            <a:off x="211149" y="641258"/>
            <a:ext cx="6349139" cy="562491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1-5 </a:t>
            </a:r>
          </a:p>
        </p:txBody>
      </p:sp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63930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tintivo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947</TotalTime>
  <Words>659</Words>
  <Application>Microsoft Office PowerPoint</Application>
  <PresentationFormat>Carta (216 x 279 mm)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Gill Sans MT</vt:lpstr>
      <vt:lpstr>Impact</vt:lpstr>
      <vt:lpstr>Tema de Office</vt:lpstr>
      <vt:lpstr>Distintivo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Dibeth Carreon</cp:lastModifiedBy>
  <cp:revision>43</cp:revision>
  <dcterms:created xsi:type="dcterms:W3CDTF">2020-11-25T17:14:58Z</dcterms:created>
  <dcterms:modified xsi:type="dcterms:W3CDTF">2021-03-12T02:02:12Z</dcterms:modified>
</cp:coreProperties>
</file>