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4" r:id="rId3"/>
    <p:sldId id="265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12" clrIdx="0">
    <p:extLst>
      <p:ext uri="{19B8F6BF-5375-455C-9EA6-DF929625EA0E}">
        <p15:presenceInfo xmlns:p15="http://schemas.microsoft.com/office/powerpoint/2012/main" userId="b0bc69ae1a6101e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100" d="100"/>
          <a:sy n="100" d="100"/>
        </p:scale>
        <p:origin x="396" y="-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30T08:31:38.993" idx="1">
    <p:pos x="606" y="3774"/>
    <p:text>ommit conjuction</p:text>
    <p:extLst>
      <p:ext uri="{C676402C-5697-4E1C-873F-D02D1690AC5C}">
        <p15:threadingInfo xmlns:p15="http://schemas.microsoft.com/office/powerpoint/2012/main" timeZoneBias="360"/>
      </p:ext>
    </p:extLst>
  </p:cm>
  <p:cm authorId="1" dt="2021-03-30T08:38:58.161" idx="2">
    <p:pos x="2136" y="4062"/>
    <p:text>Use wish to express desire with the third conditional</p:text>
    <p:extLst>
      <p:ext uri="{C676402C-5697-4E1C-873F-D02D1690AC5C}">
        <p15:threadingInfo xmlns:p15="http://schemas.microsoft.com/office/powerpoint/2012/main" timeZoneBias="360"/>
      </p:ext>
    </p:extLst>
  </p:cm>
  <p:cm authorId="1" dt="2021-03-30T08:41:45.374" idx="3">
    <p:pos x="3690" y="4734"/>
    <p:text>interested in</p:text>
    <p:extLst>
      <p:ext uri="{C676402C-5697-4E1C-873F-D02D1690AC5C}">
        <p15:threadingInfo xmlns:p15="http://schemas.microsoft.com/office/powerpoint/2012/main" timeZoneBias="360"/>
      </p:ext>
    </p:extLst>
  </p:cm>
  <p:cm authorId="1" dt="2021-03-30T08:48:27.558" idx="4">
    <p:pos x="3768" y="4458"/>
    <p:text>ommit comma</p:text>
    <p:extLst>
      <p:ext uri="{C676402C-5697-4E1C-873F-D02D1690AC5C}">
        <p15:threadingInfo xmlns:p15="http://schemas.microsoft.com/office/powerpoint/2012/main" timeZoneBias="360"/>
      </p:ext>
    </p:extLst>
  </p:cm>
  <p:cm authorId="1" dt="2021-03-30T08:50:02.630" idx="5">
    <p:pos x="1512" y="4536"/>
    <p:text>enhancement, use excellent instead</p:text>
    <p:extLst>
      <p:ext uri="{C676402C-5697-4E1C-873F-D02D1690AC5C}">
        <p15:threadingInfo xmlns:p15="http://schemas.microsoft.com/office/powerpoint/2012/main" timeZoneBias="360"/>
      </p:ext>
    </p:extLst>
  </p:cm>
  <p:cm authorId="1" dt="2021-03-30T09:03:25.976" idx="8">
    <p:pos x="2706" y="4146"/>
    <p:text>enhancement</p:text>
    <p:extLst>
      <p:ext uri="{C676402C-5697-4E1C-873F-D02D1690AC5C}">
        <p15:threadingInfo xmlns:p15="http://schemas.microsoft.com/office/powerpoint/2012/main" timeZoneBias="360"/>
      </p:ext>
    </p:extLst>
  </p:cm>
  <p:cm authorId="1" dt="2021-03-30T09:06:08.240" idx="10">
    <p:pos x="462" y="4734"/>
    <p:text>plural</p:text>
    <p:extLst>
      <p:ext uri="{C676402C-5697-4E1C-873F-D02D1690AC5C}">
        <p15:threadingInfo xmlns:p15="http://schemas.microsoft.com/office/powerpoint/2012/main" timeZoneBias="360"/>
      </p:ext>
    </p:extLst>
  </p:cm>
  <p:cm authorId="1" dt="2021-03-30T09:06:49.223" idx="11">
    <p:pos x="1818" y="4848"/>
    <p:text>preposition</p:text>
    <p:extLst>
      <p:ext uri="{C676402C-5697-4E1C-873F-D02D1690AC5C}">
        <p15:threadingInfo xmlns:p15="http://schemas.microsoft.com/office/powerpoint/2012/main" timeZoneBias="360"/>
      </p:ext>
    </p:extLst>
  </p:cm>
  <p:cm authorId="1" dt="2021-03-30T09:07:46.046" idx="12">
    <p:pos x="2124" y="4530"/>
    <p:text>Talks first about biology</p:text>
    <p:extLst>
      <p:ext uri="{C676402C-5697-4E1C-873F-D02D1690AC5C}">
        <p15:threadingInfo xmlns:p15="http://schemas.microsoft.com/office/powerpoint/2012/main" timeZoneBias="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30/03/2021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226056"/>
              </p:ext>
            </p:extLst>
          </p:nvPr>
        </p:nvGraphicFramePr>
        <p:xfrm>
          <a:off x="168574" y="223377"/>
          <a:ext cx="6541190" cy="418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another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era 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 your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another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place?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hadn´t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the place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hadn´t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chosen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3D6EEA40-3471-47E9-96AE-4E10535C39C6}"/>
              </a:ext>
            </a:extLst>
          </p:cNvPr>
          <p:cNvSpPr txBox="1"/>
          <p:nvPr/>
        </p:nvSpPr>
        <p:spPr>
          <a:xfrm>
            <a:off x="118753" y="5759532"/>
            <a:ext cx="64223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If I had been born in another era I would not have liked it at all, because before there were many inequalities for women that would not have allowed me to progress or fulfill my dreams and I would not have been able to have a good life </a:t>
            </a:r>
            <a:r>
              <a:rPr lang="en-US" sz="1000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not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at all,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although</a:t>
            </a:r>
            <a:r>
              <a:rPr lang="en-US" sz="1000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 do believe that my life could have been better if I had been born in another place, because there are many opportunities out there that would have benefited me to undertake new things in different areas</a:t>
            </a:r>
            <a:r>
              <a:rPr lang="en-US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also people tend to be more open to the new trends that exist and they would not judge you so much, but If I had not been born in Saltillo, </a:t>
            </a:r>
            <a:r>
              <a:rPr lang="en-US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would have liked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to be born in Hawaii, because most of the time their lifestyle is very good, people are very free there and that place has </a:t>
            </a:r>
            <a:r>
              <a:rPr lang="en-US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beautiful places to visit and live that would have It helped a lot to be motivated, another place where </a:t>
            </a:r>
            <a:r>
              <a:rPr lang="en-US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would have liked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to be born is New York, because there are more opportunities and better schools, but life there is very expensive. Finally, if I were not studying preschool education, the career that I would have liked to study is marine biology or paleontology</a:t>
            </a:r>
            <a:r>
              <a:rPr lang="en-US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because I think these careers are </a:t>
            </a:r>
            <a:r>
              <a:rPr lang="en-US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good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and I </a:t>
            </a:r>
            <a:r>
              <a:rPr lang="en-US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them a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lot because </a:t>
            </a:r>
            <a:r>
              <a:rPr lang="en-US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about discovering new species and caring for them, as well as you are in charge of taking care of its habitat so that people do not continue damaging </a:t>
            </a:r>
            <a:r>
              <a:rPr lang="en-US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it.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 like paleontology because I have always liked dinosaurs and it makes me </a:t>
            </a:r>
            <a:r>
              <a:rPr lang="en-US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interesting to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know their past and the new species that existed </a:t>
            </a:r>
            <a:r>
              <a:rPr lang="en-US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the planet.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49" y="6270171"/>
            <a:ext cx="6349139" cy="282632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0453" t="13744" r="24522" b="16108"/>
          <a:stretch/>
        </p:blipFill>
        <p:spPr>
          <a:xfrm>
            <a:off x="211149" y="641258"/>
            <a:ext cx="6349139" cy="562491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1-5 </a:t>
            </a:r>
          </a:p>
        </p:txBody>
      </p:sp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63930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987</TotalTime>
  <Words>505</Words>
  <Application>Microsoft Office PowerPoint</Application>
  <PresentationFormat>Carta (216 x 279 mm)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47</cp:revision>
  <dcterms:created xsi:type="dcterms:W3CDTF">2020-11-25T17:14:58Z</dcterms:created>
  <dcterms:modified xsi:type="dcterms:W3CDTF">2021-03-30T15:10:23Z</dcterms:modified>
</cp:coreProperties>
</file>